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4"/>
  </p:sldMasterIdLst>
  <p:notesMasterIdLst>
    <p:notesMasterId r:id="rId47"/>
  </p:notesMasterIdLst>
  <p:sldIdLst>
    <p:sldId id="256" r:id="rId5"/>
    <p:sldId id="259" r:id="rId6"/>
    <p:sldId id="257" r:id="rId7"/>
    <p:sldId id="260" r:id="rId8"/>
    <p:sldId id="261" r:id="rId9"/>
    <p:sldId id="295" r:id="rId10"/>
    <p:sldId id="262" r:id="rId11"/>
    <p:sldId id="303" r:id="rId12"/>
    <p:sldId id="264" r:id="rId13"/>
    <p:sldId id="305" r:id="rId14"/>
    <p:sldId id="306" r:id="rId15"/>
    <p:sldId id="307" r:id="rId16"/>
    <p:sldId id="265" r:id="rId17"/>
    <p:sldId id="304" r:id="rId18"/>
    <p:sldId id="296" r:id="rId19"/>
    <p:sldId id="266" r:id="rId20"/>
    <p:sldId id="268" r:id="rId21"/>
    <p:sldId id="269" r:id="rId22"/>
    <p:sldId id="270" r:id="rId23"/>
    <p:sldId id="299" r:id="rId24"/>
    <p:sldId id="271" r:id="rId25"/>
    <p:sldId id="300" r:id="rId26"/>
    <p:sldId id="272" r:id="rId27"/>
    <p:sldId id="273" r:id="rId28"/>
    <p:sldId id="274" r:id="rId29"/>
    <p:sldId id="308" r:id="rId30"/>
    <p:sldId id="275" r:id="rId31"/>
    <p:sldId id="276" r:id="rId32"/>
    <p:sldId id="279" r:id="rId33"/>
    <p:sldId id="280" r:id="rId34"/>
    <p:sldId id="281" r:id="rId35"/>
    <p:sldId id="293" r:id="rId36"/>
    <p:sldId id="277" r:id="rId37"/>
    <p:sldId id="278" r:id="rId38"/>
    <p:sldId id="283" r:id="rId39"/>
    <p:sldId id="284" r:id="rId40"/>
    <p:sldId id="289" r:id="rId41"/>
    <p:sldId id="301" r:id="rId42"/>
    <p:sldId id="297" r:id="rId43"/>
    <p:sldId id="302" r:id="rId44"/>
    <p:sldId id="290" r:id="rId45"/>
    <p:sldId id="291" r:id="rId46"/>
  </p:sldIdLst>
  <p:sldSz cx="9144000" cy="6858000" type="screen4x3"/>
  <p:notesSz cx="6858000" cy="9144000"/>
  <p:embeddedFontLst>
    <p:embeddedFont>
      <p:font typeface="Economica" panose="02000506040000020004" pitchFamily="2" charset="77"/>
      <p:regular r:id="rId48"/>
      <p:bold r:id="rId49"/>
      <p:italic r:id="rId50"/>
      <p:boldItalic r:id="rId51"/>
    </p:embeddedFont>
    <p:embeddedFont>
      <p:font typeface="Open Sans" panose="020B0606030504020204" pitchFamily="34" charset="0"/>
      <p:regular r:id="rId52"/>
      <p:bold r:id="rId53"/>
      <p:italic r:id="rId54"/>
      <p:boldItalic r:id="rId5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F997EF7-2EEE-E84C-8A2C-C44EABFD52A7}" v="29" dt="2025-11-09T11:01:10.07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875"/>
    <p:restoredTop sz="91324"/>
  </p:normalViewPr>
  <p:slideViewPr>
    <p:cSldViewPr snapToGrid="0" snapToObjects="1">
      <p:cViewPr varScale="1">
        <p:scale>
          <a:sx n="91" d="100"/>
          <a:sy n="91" d="100"/>
        </p:scale>
        <p:origin x="192" y="12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notesMaster" Target="notesMasters/notesMaster1.xml"/><Relationship Id="rId50" Type="http://schemas.openxmlformats.org/officeDocument/2006/relationships/font" Target="fonts/font3.fntdata"/><Relationship Id="rId55" Type="http://schemas.openxmlformats.org/officeDocument/2006/relationships/font" Target="fonts/font8.fntdata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font" Target="fonts/font6.fntdata"/><Relationship Id="rId58" Type="http://schemas.openxmlformats.org/officeDocument/2006/relationships/theme" Target="theme/theme1.xml"/><Relationship Id="rId5" Type="http://schemas.openxmlformats.org/officeDocument/2006/relationships/slide" Target="slides/slide1.xml"/><Relationship Id="rId61" Type="http://schemas.microsoft.com/office/2015/10/relationships/revisionInfo" Target="revisionInfo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font" Target="fonts/font1.fntdata"/><Relationship Id="rId56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font" Target="fonts/font4.fntdata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font" Target="fonts/font7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font" Target="fonts/font2.fntdata"/><Relationship Id="rId57" Type="http://schemas.openxmlformats.org/officeDocument/2006/relationships/viewProps" Target="view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font" Target="fonts/font5.fntdata"/><Relationship Id="rId60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iccardo Berta" userId="c8694f89-bba4-4576-b0a8-456619ca5a8c" providerId="ADAL" clId="{FDDBFC5A-5EA9-5330-BEB8-433D7E3B4C4E}"/>
    <pc:docChg chg="undo custSel addSld delSld modSld">
      <pc:chgData name="Riccardo Berta" userId="c8694f89-bba4-4576-b0a8-456619ca5a8c" providerId="ADAL" clId="{FDDBFC5A-5EA9-5330-BEB8-433D7E3B4C4E}" dt="2025-11-09T11:01:18.440" v="505" actId="1076"/>
      <pc:docMkLst>
        <pc:docMk/>
      </pc:docMkLst>
      <pc:sldChg chg="modSp mod">
        <pc:chgData name="Riccardo Berta" userId="c8694f89-bba4-4576-b0a8-456619ca5a8c" providerId="ADAL" clId="{FDDBFC5A-5EA9-5330-BEB8-433D7E3B4C4E}" dt="2025-11-06T06:35:49.776" v="18" actId="404"/>
        <pc:sldMkLst>
          <pc:docMk/>
          <pc:sldMk cId="0" sldId="257"/>
        </pc:sldMkLst>
        <pc:spChg chg="mod">
          <ac:chgData name="Riccardo Berta" userId="c8694f89-bba4-4576-b0a8-456619ca5a8c" providerId="ADAL" clId="{FDDBFC5A-5EA9-5330-BEB8-433D7E3B4C4E}" dt="2025-11-06T06:35:49.776" v="18" actId="404"/>
          <ac:spMkLst>
            <pc:docMk/>
            <pc:sldMk cId="0" sldId="257"/>
            <ac:spMk id="84" creationId="{00000000-0000-0000-0000-000000000000}"/>
          </ac:spMkLst>
        </pc:spChg>
      </pc:sldChg>
      <pc:sldChg chg="addSp delSp modSp mod">
        <pc:chgData name="Riccardo Berta" userId="c8694f89-bba4-4576-b0a8-456619ca5a8c" providerId="ADAL" clId="{FDDBFC5A-5EA9-5330-BEB8-433D7E3B4C4E}" dt="2025-11-06T06:40:04.965" v="89" actId="1038"/>
        <pc:sldMkLst>
          <pc:docMk/>
          <pc:sldMk cId="3239712184" sldId="260"/>
        </pc:sldMkLst>
        <pc:spChg chg="mod">
          <ac:chgData name="Riccardo Berta" userId="c8694f89-bba4-4576-b0a8-456619ca5a8c" providerId="ADAL" clId="{FDDBFC5A-5EA9-5330-BEB8-433D7E3B4C4E}" dt="2025-11-06T06:38:08.172" v="46" actId="948"/>
          <ac:spMkLst>
            <pc:docMk/>
            <pc:sldMk cId="3239712184" sldId="260"/>
            <ac:spMk id="84" creationId="{00000000-0000-0000-0000-000000000000}"/>
          </ac:spMkLst>
        </pc:spChg>
        <pc:picChg chg="add mod">
          <ac:chgData name="Riccardo Berta" userId="c8694f89-bba4-4576-b0a8-456619ca5a8c" providerId="ADAL" clId="{FDDBFC5A-5EA9-5330-BEB8-433D7E3B4C4E}" dt="2025-11-06T06:39:53.358" v="83" actId="1076"/>
          <ac:picMkLst>
            <pc:docMk/>
            <pc:sldMk cId="3239712184" sldId="260"/>
            <ac:picMk id="3" creationId="{4356842A-C9FB-E788-7A34-650191AB47AF}"/>
          </ac:picMkLst>
        </pc:picChg>
        <pc:picChg chg="add mod">
          <ac:chgData name="Riccardo Berta" userId="c8694f89-bba4-4576-b0a8-456619ca5a8c" providerId="ADAL" clId="{FDDBFC5A-5EA9-5330-BEB8-433D7E3B4C4E}" dt="2025-11-06T06:39:40.566" v="78" actId="1076"/>
          <ac:picMkLst>
            <pc:docMk/>
            <pc:sldMk cId="3239712184" sldId="260"/>
            <ac:picMk id="6" creationId="{25FF07CB-563D-3506-736D-5623E2774732}"/>
          </ac:picMkLst>
        </pc:picChg>
        <pc:picChg chg="add mod">
          <ac:chgData name="Riccardo Berta" userId="c8694f89-bba4-4576-b0a8-456619ca5a8c" providerId="ADAL" clId="{FDDBFC5A-5EA9-5330-BEB8-433D7E3B4C4E}" dt="2025-11-06T06:39:55.038" v="84" actId="1076"/>
          <ac:picMkLst>
            <pc:docMk/>
            <pc:sldMk cId="3239712184" sldId="260"/>
            <ac:picMk id="9" creationId="{981F541D-ECC6-9ECE-A41D-30A1333A6491}"/>
          </ac:picMkLst>
        </pc:picChg>
        <pc:picChg chg="add mod">
          <ac:chgData name="Riccardo Berta" userId="c8694f89-bba4-4576-b0a8-456619ca5a8c" providerId="ADAL" clId="{FDDBFC5A-5EA9-5330-BEB8-433D7E3B4C4E}" dt="2025-11-06T06:40:04.965" v="89" actId="1038"/>
          <ac:picMkLst>
            <pc:docMk/>
            <pc:sldMk cId="3239712184" sldId="260"/>
            <ac:picMk id="11" creationId="{F73DFAE3-CA04-4F94-9C29-3F30725058CF}"/>
          </ac:picMkLst>
        </pc:picChg>
      </pc:sldChg>
      <pc:sldChg chg="modSp mod">
        <pc:chgData name="Riccardo Berta" userId="c8694f89-bba4-4576-b0a8-456619ca5a8c" providerId="ADAL" clId="{FDDBFC5A-5EA9-5330-BEB8-433D7E3B4C4E}" dt="2025-11-06T06:40:44.998" v="98" actId="1076"/>
        <pc:sldMkLst>
          <pc:docMk/>
          <pc:sldMk cId="723946338" sldId="261"/>
        </pc:sldMkLst>
        <pc:picChg chg="mod">
          <ac:chgData name="Riccardo Berta" userId="c8694f89-bba4-4576-b0a8-456619ca5a8c" providerId="ADAL" clId="{FDDBFC5A-5EA9-5330-BEB8-433D7E3B4C4E}" dt="2025-11-06T06:40:33.240" v="92" actId="1076"/>
          <ac:picMkLst>
            <pc:docMk/>
            <pc:sldMk cId="723946338" sldId="261"/>
            <ac:picMk id="4" creationId="{5CCB7BDB-900E-1AD9-BF71-3EA94081CE0B}"/>
          </ac:picMkLst>
        </pc:picChg>
        <pc:picChg chg="mod">
          <ac:chgData name="Riccardo Berta" userId="c8694f89-bba4-4576-b0a8-456619ca5a8c" providerId="ADAL" clId="{FDDBFC5A-5EA9-5330-BEB8-433D7E3B4C4E}" dt="2025-11-06T06:40:38.120" v="95" actId="1076"/>
          <ac:picMkLst>
            <pc:docMk/>
            <pc:sldMk cId="723946338" sldId="261"/>
            <ac:picMk id="8" creationId="{DC745338-1EEA-B307-5F2B-A2EA3CA656A9}"/>
          </ac:picMkLst>
        </pc:picChg>
        <pc:picChg chg="mod">
          <ac:chgData name="Riccardo Berta" userId="c8694f89-bba4-4576-b0a8-456619ca5a8c" providerId="ADAL" clId="{FDDBFC5A-5EA9-5330-BEB8-433D7E3B4C4E}" dt="2025-11-06T06:40:44.998" v="98" actId="1076"/>
          <ac:picMkLst>
            <pc:docMk/>
            <pc:sldMk cId="723946338" sldId="261"/>
            <ac:picMk id="10" creationId="{AF4EBD2D-F3B1-E2B1-71F4-2249F047B26D}"/>
          </ac:picMkLst>
        </pc:picChg>
      </pc:sldChg>
      <pc:sldChg chg="addSp delSp modSp mod">
        <pc:chgData name="Riccardo Berta" userId="c8694f89-bba4-4576-b0a8-456619ca5a8c" providerId="ADAL" clId="{FDDBFC5A-5EA9-5330-BEB8-433D7E3B4C4E}" dt="2025-11-06T06:47:44.809" v="241" actId="20577"/>
        <pc:sldMkLst>
          <pc:docMk/>
          <pc:sldMk cId="1167696200" sldId="262"/>
        </pc:sldMkLst>
        <pc:spChg chg="mod">
          <ac:chgData name="Riccardo Berta" userId="c8694f89-bba4-4576-b0a8-456619ca5a8c" providerId="ADAL" clId="{FDDBFC5A-5EA9-5330-BEB8-433D7E3B4C4E}" dt="2025-11-06T06:47:44.809" v="241" actId="20577"/>
          <ac:spMkLst>
            <pc:docMk/>
            <pc:sldMk cId="1167696200" sldId="262"/>
            <ac:spMk id="84" creationId="{00000000-0000-0000-0000-000000000000}"/>
          </ac:spMkLst>
        </pc:spChg>
        <pc:picChg chg="add mod">
          <ac:chgData name="Riccardo Berta" userId="c8694f89-bba4-4576-b0a8-456619ca5a8c" providerId="ADAL" clId="{FDDBFC5A-5EA9-5330-BEB8-433D7E3B4C4E}" dt="2025-11-06T06:47:09.886" v="216" actId="1076"/>
          <ac:picMkLst>
            <pc:docMk/>
            <pc:sldMk cId="1167696200" sldId="262"/>
            <ac:picMk id="7" creationId="{5A15D9C5-5AC4-FCF8-2BB7-7A0BBD8BFF24}"/>
          </ac:picMkLst>
        </pc:picChg>
      </pc:sldChg>
      <pc:sldChg chg="addSp delSp modSp mod">
        <pc:chgData name="Riccardo Berta" userId="c8694f89-bba4-4576-b0a8-456619ca5a8c" providerId="ADAL" clId="{FDDBFC5A-5EA9-5330-BEB8-433D7E3B4C4E}" dt="2025-11-06T06:51:44.072" v="324" actId="1036"/>
        <pc:sldMkLst>
          <pc:docMk/>
          <pc:sldMk cId="4086654878" sldId="264"/>
        </pc:sldMkLst>
        <pc:spChg chg="mod">
          <ac:chgData name="Riccardo Berta" userId="c8694f89-bba4-4576-b0a8-456619ca5a8c" providerId="ADAL" clId="{FDDBFC5A-5EA9-5330-BEB8-433D7E3B4C4E}" dt="2025-11-06T06:49:21.523" v="257" actId="20577"/>
          <ac:spMkLst>
            <pc:docMk/>
            <pc:sldMk cId="4086654878" sldId="264"/>
            <ac:spMk id="83" creationId="{00000000-0000-0000-0000-000000000000}"/>
          </ac:spMkLst>
        </pc:spChg>
        <pc:spChg chg="mod">
          <ac:chgData name="Riccardo Berta" userId="c8694f89-bba4-4576-b0a8-456619ca5a8c" providerId="ADAL" clId="{FDDBFC5A-5EA9-5330-BEB8-433D7E3B4C4E}" dt="2025-11-06T06:51:40.346" v="309" actId="403"/>
          <ac:spMkLst>
            <pc:docMk/>
            <pc:sldMk cId="4086654878" sldId="264"/>
            <ac:spMk id="84" creationId="{00000000-0000-0000-0000-000000000000}"/>
          </ac:spMkLst>
        </pc:spChg>
        <pc:picChg chg="add mod">
          <ac:chgData name="Riccardo Berta" userId="c8694f89-bba4-4576-b0a8-456619ca5a8c" providerId="ADAL" clId="{FDDBFC5A-5EA9-5330-BEB8-433D7E3B4C4E}" dt="2025-11-06T06:51:01.189" v="279" actId="1076"/>
          <ac:picMkLst>
            <pc:docMk/>
            <pc:sldMk cId="4086654878" sldId="264"/>
            <ac:picMk id="3" creationId="{1911FE8B-C111-7939-81AA-A55A6F1F1A26}"/>
          </ac:picMkLst>
        </pc:picChg>
        <pc:picChg chg="add mod">
          <ac:chgData name="Riccardo Berta" userId="c8694f89-bba4-4576-b0a8-456619ca5a8c" providerId="ADAL" clId="{FDDBFC5A-5EA9-5330-BEB8-433D7E3B4C4E}" dt="2025-11-06T06:51:08.764" v="293" actId="1036"/>
          <ac:picMkLst>
            <pc:docMk/>
            <pc:sldMk cId="4086654878" sldId="264"/>
            <ac:picMk id="6" creationId="{BD1086A2-366D-CEE1-37C3-FBB281C426E4}"/>
          </ac:picMkLst>
        </pc:picChg>
        <pc:picChg chg="add mod">
          <ac:chgData name="Riccardo Berta" userId="c8694f89-bba4-4576-b0a8-456619ca5a8c" providerId="ADAL" clId="{FDDBFC5A-5EA9-5330-BEB8-433D7E3B4C4E}" dt="2025-11-06T06:51:44.072" v="324" actId="1036"/>
          <ac:picMkLst>
            <pc:docMk/>
            <pc:sldMk cId="4086654878" sldId="264"/>
            <ac:picMk id="9" creationId="{97E7C0C9-29C4-6B01-C3AF-863FC58F5F7E}"/>
          </ac:picMkLst>
        </pc:picChg>
      </pc:sldChg>
      <pc:sldChg chg="addSp modSp mod">
        <pc:chgData name="Riccardo Berta" userId="c8694f89-bba4-4576-b0a8-456619ca5a8c" providerId="ADAL" clId="{FDDBFC5A-5EA9-5330-BEB8-433D7E3B4C4E}" dt="2025-11-09T10:54:40.360" v="471" actId="1035"/>
        <pc:sldMkLst>
          <pc:docMk/>
          <pc:sldMk cId="777693477" sldId="273"/>
        </pc:sldMkLst>
        <pc:spChg chg="mod">
          <ac:chgData name="Riccardo Berta" userId="c8694f89-bba4-4576-b0a8-456619ca5a8c" providerId="ADAL" clId="{FDDBFC5A-5EA9-5330-BEB8-433D7E3B4C4E}" dt="2025-11-09T10:54:32.882" v="448" actId="1035"/>
          <ac:spMkLst>
            <pc:docMk/>
            <pc:sldMk cId="777693477" sldId="273"/>
            <ac:spMk id="84" creationId="{00000000-0000-0000-0000-000000000000}"/>
          </ac:spMkLst>
        </pc:spChg>
        <pc:picChg chg="add mod">
          <ac:chgData name="Riccardo Berta" userId="c8694f89-bba4-4576-b0a8-456619ca5a8c" providerId="ADAL" clId="{FDDBFC5A-5EA9-5330-BEB8-433D7E3B4C4E}" dt="2025-11-09T10:54:40.360" v="471" actId="1035"/>
          <ac:picMkLst>
            <pc:docMk/>
            <pc:sldMk cId="777693477" sldId="273"/>
            <ac:picMk id="2" creationId="{CFA653AD-05B3-A98A-BB31-C150BF5696AC}"/>
          </ac:picMkLst>
        </pc:picChg>
      </pc:sldChg>
      <pc:sldChg chg="addSp delSp modSp mod">
        <pc:chgData name="Riccardo Berta" userId="c8694f89-bba4-4576-b0a8-456619ca5a8c" providerId="ADAL" clId="{FDDBFC5A-5EA9-5330-BEB8-433D7E3B4C4E}" dt="2025-11-09T11:00:45.748" v="498" actId="1076"/>
        <pc:sldMkLst>
          <pc:docMk/>
          <pc:sldMk cId="3752276811" sldId="275"/>
        </pc:sldMkLst>
        <pc:picChg chg="add mod">
          <ac:chgData name="Riccardo Berta" userId="c8694f89-bba4-4576-b0a8-456619ca5a8c" providerId="ADAL" clId="{FDDBFC5A-5EA9-5330-BEB8-433D7E3B4C4E}" dt="2025-11-09T11:00:45.748" v="498" actId="1076"/>
          <ac:picMkLst>
            <pc:docMk/>
            <pc:sldMk cId="3752276811" sldId="275"/>
            <ac:picMk id="2" creationId="{3AB9C046-7FD5-AF16-EE93-D5268785D2C2}"/>
          </ac:picMkLst>
        </pc:picChg>
        <pc:picChg chg="del">
          <ac:chgData name="Riccardo Berta" userId="c8694f89-bba4-4576-b0a8-456619ca5a8c" providerId="ADAL" clId="{FDDBFC5A-5EA9-5330-BEB8-433D7E3B4C4E}" dt="2025-11-09T11:00:19.707" v="491" actId="478"/>
          <ac:picMkLst>
            <pc:docMk/>
            <pc:sldMk cId="3752276811" sldId="275"/>
            <ac:picMk id="8" creationId="{1525BBFF-45CE-3460-78FA-3ADD0439EE73}"/>
          </ac:picMkLst>
        </pc:picChg>
        <pc:picChg chg="del">
          <ac:chgData name="Riccardo Berta" userId="c8694f89-bba4-4576-b0a8-456619ca5a8c" providerId="ADAL" clId="{FDDBFC5A-5EA9-5330-BEB8-433D7E3B4C4E}" dt="2025-11-09T11:00:19.707" v="491" actId="478"/>
          <ac:picMkLst>
            <pc:docMk/>
            <pc:sldMk cId="3752276811" sldId="275"/>
            <ac:picMk id="10" creationId="{8FA3EDD1-3C18-5191-EE60-EF06EEFB9CE5}"/>
          </ac:picMkLst>
        </pc:picChg>
        <pc:cxnChg chg="del">
          <ac:chgData name="Riccardo Berta" userId="c8694f89-bba4-4576-b0a8-456619ca5a8c" providerId="ADAL" clId="{FDDBFC5A-5EA9-5330-BEB8-433D7E3B4C4E}" dt="2025-11-09T11:00:19.707" v="491" actId="478"/>
          <ac:cxnSpMkLst>
            <pc:docMk/>
            <pc:sldMk cId="3752276811" sldId="275"/>
            <ac:cxnSpMk id="7" creationId="{417FCDCD-EAA6-E092-0ED6-AE1A5F51131A}"/>
          </ac:cxnSpMkLst>
        </pc:cxnChg>
      </pc:sldChg>
      <pc:sldChg chg="addSp delSp modSp mod">
        <pc:chgData name="Riccardo Berta" userId="c8694f89-bba4-4576-b0a8-456619ca5a8c" providerId="ADAL" clId="{FDDBFC5A-5EA9-5330-BEB8-433D7E3B4C4E}" dt="2025-11-09T11:01:18.440" v="505" actId="1076"/>
        <pc:sldMkLst>
          <pc:docMk/>
          <pc:sldMk cId="1422070688" sldId="276"/>
        </pc:sldMkLst>
        <pc:picChg chg="add mod">
          <ac:chgData name="Riccardo Berta" userId="c8694f89-bba4-4576-b0a8-456619ca5a8c" providerId="ADAL" clId="{FDDBFC5A-5EA9-5330-BEB8-433D7E3B4C4E}" dt="2025-11-09T11:01:18.440" v="505" actId="1076"/>
          <ac:picMkLst>
            <pc:docMk/>
            <pc:sldMk cId="1422070688" sldId="276"/>
            <ac:picMk id="2" creationId="{BE3B2DB4-ABDB-075C-8CA6-54428A874BDF}"/>
          </ac:picMkLst>
        </pc:picChg>
        <pc:picChg chg="del">
          <ac:chgData name="Riccardo Berta" userId="c8694f89-bba4-4576-b0a8-456619ca5a8c" providerId="ADAL" clId="{FDDBFC5A-5EA9-5330-BEB8-433D7E3B4C4E}" dt="2025-11-09T11:00:59.301" v="500" actId="478"/>
          <ac:picMkLst>
            <pc:docMk/>
            <pc:sldMk cId="1422070688" sldId="276"/>
            <ac:picMk id="8" creationId="{D53C23EC-E123-357E-AC47-0747AAE51FD9}"/>
          </ac:picMkLst>
        </pc:picChg>
        <pc:picChg chg="del">
          <ac:chgData name="Riccardo Berta" userId="c8694f89-bba4-4576-b0a8-456619ca5a8c" providerId="ADAL" clId="{FDDBFC5A-5EA9-5330-BEB8-433D7E3B4C4E}" dt="2025-11-09T11:00:58.323" v="499" actId="478"/>
          <ac:picMkLst>
            <pc:docMk/>
            <pc:sldMk cId="1422070688" sldId="276"/>
            <ac:picMk id="10" creationId="{B9E7E0F4-B800-A069-606E-8E5E97DB5293}"/>
          </ac:picMkLst>
        </pc:picChg>
      </pc:sldChg>
      <pc:sldChg chg="addSp delSp modSp mod">
        <pc:chgData name="Riccardo Berta" userId="c8694f89-bba4-4576-b0a8-456619ca5a8c" providerId="ADAL" clId="{FDDBFC5A-5EA9-5330-BEB8-433D7E3B4C4E}" dt="2025-11-06T06:42:56.237" v="132" actId="1035"/>
        <pc:sldMkLst>
          <pc:docMk/>
          <pc:sldMk cId="950776311" sldId="295"/>
        </pc:sldMkLst>
        <pc:spChg chg="mod">
          <ac:chgData name="Riccardo Berta" userId="c8694f89-bba4-4576-b0a8-456619ca5a8c" providerId="ADAL" clId="{FDDBFC5A-5EA9-5330-BEB8-433D7E3B4C4E}" dt="2025-11-06T06:42:23.133" v="119" actId="20577"/>
          <ac:spMkLst>
            <pc:docMk/>
            <pc:sldMk cId="950776311" sldId="295"/>
            <ac:spMk id="84" creationId="{28D402CD-64BB-3893-E03C-309CFCD47FC1}"/>
          </ac:spMkLst>
        </pc:spChg>
        <pc:picChg chg="add mod">
          <ac:chgData name="Riccardo Berta" userId="c8694f89-bba4-4576-b0a8-456619ca5a8c" providerId="ADAL" clId="{FDDBFC5A-5EA9-5330-BEB8-433D7E3B4C4E}" dt="2025-11-06T06:42:56.237" v="132" actId="1035"/>
          <ac:picMkLst>
            <pc:docMk/>
            <pc:sldMk cId="950776311" sldId="295"/>
            <ac:picMk id="3" creationId="{02E482B7-7023-A9A0-7A6D-C74E62A90A84}"/>
          </ac:picMkLst>
        </pc:picChg>
      </pc:sldChg>
      <pc:sldChg chg="addSp delSp modSp add mod">
        <pc:chgData name="Riccardo Berta" userId="c8694f89-bba4-4576-b0a8-456619ca5a8c" providerId="ADAL" clId="{FDDBFC5A-5EA9-5330-BEB8-433D7E3B4C4E}" dt="2025-11-06T06:48:43.952" v="254" actId="1076"/>
        <pc:sldMkLst>
          <pc:docMk/>
          <pc:sldMk cId="3743856282" sldId="303"/>
        </pc:sldMkLst>
        <pc:spChg chg="mod">
          <ac:chgData name="Riccardo Berta" userId="c8694f89-bba4-4576-b0a8-456619ca5a8c" providerId="ADAL" clId="{FDDBFC5A-5EA9-5330-BEB8-433D7E3B4C4E}" dt="2025-11-06T06:48:05.492" v="243" actId="20577"/>
          <ac:spMkLst>
            <pc:docMk/>
            <pc:sldMk cId="3743856282" sldId="303"/>
            <ac:spMk id="83" creationId="{1A0D1C38-47AE-6DE2-C912-88FC75A3F45D}"/>
          </ac:spMkLst>
        </pc:spChg>
        <pc:spChg chg="mod">
          <ac:chgData name="Riccardo Berta" userId="c8694f89-bba4-4576-b0a8-456619ca5a8c" providerId="ADAL" clId="{FDDBFC5A-5EA9-5330-BEB8-433D7E3B4C4E}" dt="2025-11-06T06:48:31.021" v="249" actId="14"/>
          <ac:spMkLst>
            <pc:docMk/>
            <pc:sldMk cId="3743856282" sldId="303"/>
            <ac:spMk id="84" creationId="{543F0AF7-47A3-F2DC-AE9B-1938C58461A4}"/>
          </ac:spMkLst>
        </pc:spChg>
        <pc:picChg chg="mod">
          <ac:chgData name="Riccardo Berta" userId="c8694f89-bba4-4576-b0a8-456619ca5a8c" providerId="ADAL" clId="{FDDBFC5A-5EA9-5330-BEB8-433D7E3B4C4E}" dt="2025-11-06T06:48:43.952" v="254" actId="1076"/>
          <ac:picMkLst>
            <pc:docMk/>
            <pc:sldMk cId="3743856282" sldId="303"/>
            <ac:picMk id="4" creationId="{5E92DA5A-08A3-DACD-85AB-E980967A1346}"/>
          </ac:picMkLst>
        </pc:picChg>
      </pc:sldChg>
      <pc:sldChg chg="addSp delSp modSp add mod">
        <pc:chgData name="Riccardo Berta" userId="c8694f89-bba4-4576-b0a8-456619ca5a8c" providerId="ADAL" clId="{FDDBFC5A-5EA9-5330-BEB8-433D7E3B4C4E}" dt="2025-11-06T06:52:52.397" v="341" actId="1076"/>
        <pc:sldMkLst>
          <pc:docMk/>
          <pc:sldMk cId="47254946" sldId="304"/>
        </pc:sldMkLst>
        <pc:spChg chg="mod">
          <ac:chgData name="Riccardo Berta" userId="c8694f89-bba4-4576-b0a8-456619ca5a8c" providerId="ADAL" clId="{FDDBFC5A-5EA9-5330-BEB8-433D7E3B4C4E}" dt="2025-11-06T06:52:25.107" v="330" actId="20577"/>
          <ac:spMkLst>
            <pc:docMk/>
            <pc:sldMk cId="47254946" sldId="304"/>
            <ac:spMk id="83" creationId="{0D23E6C1-A109-72B9-8337-AF9B645D7D31}"/>
          </ac:spMkLst>
        </pc:spChg>
        <pc:picChg chg="add mod">
          <ac:chgData name="Riccardo Berta" userId="c8694f89-bba4-4576-b0a8-456619ca5a8c" providerId="ADAL" clId="{FDDBFC5A-5EA9-5330-BEB8-433D7E3B4C4E}" dt="2025-11-06T06:52:52.397" v="341" actId="1076"/>
          <ac:picMkLst>
            <pc:docMk/>
            <pc:sldMk cId="47254946" sldId="304"/>
            <ac:picMk id="5" creationId="{9BBEBBFC-F622-77F8-1FF0-893B1C46E4CE}"/>
          </ac:picMkLst>
        </pc:picChg>
      </pc:sldChg>
      <pc:sldChg chg="addSp delSp modSp add mod">
        <pc:chgData name="Riccardo Berta" userId="c8694f89-bba4-4576-b0a8-456619ca5a8c" providerId="ADAL" clId="{FDDBFC5A-5EA9-5330-BEB8-433D7E3B4C4E}" dt="2025-11-09T10:48:31.286" v="358" actId="20577"/>
        <pc:sldMkLst>
          <pc:docMk/>
          <pc:sldMk cId="799508863" sldId="305"/>
        </pc:sldMkLst>
        <pc:spChg chg="mod">
          <ac:chgData name="Riccardo Berta" userId="c8694f89-bba4-4576-b0a8-456619ca5a8c" providerId="ADAL" clId="{FDDBFC5A-5EA9-5330-BEB8-433D7E3B4C4E}" dt="2025-11-09T10:48:31.286" v="358" actId="20577"/>
          <ac:spMkLst>
            <pc:docMk/>
            <pc:sldMk cId="799508863" sldId="305"/>
            <ac:spMk id="83" creationId="{5E1C878D-2D8B-5340-D724-CB3A9C9BBDFF}"/>
          </ac:spMkLst>
        </pc:spChg>
        <pc:picChg chg="add mod">
          <ac:chgData name="Riccardo Berta" userId="c8694f89-bba4-4576-b0a8-456619ca5a8c" providerId="ADAL" clId="{FDDBFC5A-5EA9-5330-BEB8-433D7E3B4C4E}" dt="2025-11-09T10:48:28.368" v="354" actId="14100"/>
          <ac:picMkLst>
            <pc:docMk/>
            <pc:sldMk cId="799508863" sldId="305"/>
            <ac:picMk id="3" creationId="{17B5581F-D2CF-9052-65A0-03553F1C8B3F}"/>
          </ac:picMkLst>
        </pc:picChg>
      </pc:sldChg>
      <pc:sldChg chg="addSp delSp modSp add mod">
        <pc:chgData name="Riccardo Berta" userId="c8694f89-bba4-4576-b0a8-456619ca5a8c" providerId="ADAL" clId="{FDDBFC5A-5EA9-5330-BEB8-433D7E3B4C4E}" dt="2025-11-09T10:48:51.204" v="366" actId="1076"/>
        <pc:sldMkLst>
          <pc:docMk/>
          <pc:sldMk cId="2394359955" sldId="306"/>
        </pc:sldMkLst>
        <pc:spChg chg="mod">
          <ac:chgData name="Riccardo Berta" userId="c8694f89-bba4-4576-b0a8-456619ca5a8c" providerId="ADAL" clId="{FDDBFC5A-5EA9-5330-BEB8-433D7E3B4C4E}" dt="2025-11-09T10:48:36.638" v="361" actId="20577"/>
          <ac:spMkLst>
            <pc:docMk/>
            <pc:sldMk cId="2394359955" sldId="306"/>
            <ac:spMk id="83" creationId="{10DA10CB-C040-7DEC-348D-6B2F7DFB248C}"/>
          </ac:spMkLst>
        </pc:spChg>
        <pc:picChg chg="del">
          <ac:chgData name="Riccardo Berta" userId="c8694f89-bba4-4576-b0a8-456619ca5a8c" providerId="ADAL" clId="{FDDBFC5A-5EA9-5330-BEB8-433D7E3B4C4E}" dt="2025-11-09T10:48:37.330" v="362" actId="478"/>
          <ac:picMkLst>
            <pc:docMk/>
            <pc:sldMk cId="2394359955" sldId="306"/>
            <ac:picMk id="3" creationId="{97AB4EA8-8273-0A04-28FA-E70397A73CA1}"/>
          </ac:picMkLst>
        </pc:picChg>
        <pc:picChg chg="add mod">
          <ac:chgData name="Riccardo Berta" userId="c8694f89-bba4-4576-b0a8-456619ca5a8c" providerId="ADAL" clId="{FDDBFC5A-5EA9-5330-BEB8-433D7E3B4C4E}" dt="2025-11-09T10:48:51.204" v="366" actId="1076"/>
          <ac:picMkLst>
            <pc:docMk/>
            <pc:sldMk cId="2394359955" sldId="306"/>
            <ac:picMk id="4" creationId="{735AA867-E4CA-57B7-4842-7D2AB0AE2596}"/>
          </ac:picMkLst>
        </pc:picChg>
      </pc:sldChg>
      <pc:sldChg chg="addSp delSp modSp add mod">
        <pc:chgData name="Riccardo Berta" userId="c8694f89-bba4-4576-b0a8-456619ca5a8c" providerId="ADAL" clId="{FDDBFC5A-5EA9-5330-BEB8-433D7E3B4C4E}" dt="2025-11-09T10:49:46.048" v="380" actId="14100"/>
        <pc:sldMkLst>
          <pc:docMk/>
          <pc:sldMk cId="2617830623" sldId="307"/>
        </pc:sldMkLst>
        <pc:spChg chg="mod">
          <ac:chgData name="Riccardo Berta" userId="c8694f89-bba4-4576-b0a8-456619ca5a8c" providerId="ADAL" clId="{FDDBFC5A-5EA9-5330-BEB8-433D7E3B4C4E}" dt="2025-11-09T10:49:01.581" v="369" actId="20577"/>
          <ac:spMkLst>
            <pc:docMk/>
            <pc:sldMk cId="2617830623" sldId="307"/>
            <ac:spMk id="83" creationId="{7E7386AD-20C3-287C-065F-0149C70B3A52}"/>
          </ac:spMkLst>
        </pc:spChg>
        <pc:picChg chg="add mod">
          <ac:chgData name="Riccardo Berta" userId="c8694f89-bba4-4576-b0a8-456619ca5a8c" providerId="ADAL" clId="{FDDBFC5A-5EA9-5330-BEB8-433D7E3B4C4E}" dt="2025-11-09T10:49:30.351" v="374" actId="1076"/>
          <ac:picMkLst>
            <pc:docMk/>
            <pc:sldMk cId="2617830623" sldId="307"/>
            <ac:picMk id="3" creationId="{EE25D660-9231-B36E-41CB-1056BB5057C9}"/>
          </ac:picMkLst>
        </pc:picChg>
        <pc:picChg chg="del">
          <ac:chgData name="Riccardo Berta" userId="c8694f89-bba4-4576-b0a8-456619ca5a8c" providerId="ADAL" clId="{FDDBFC5A-5EA9-5330-BEB8-433D7E3B4C4E}" dt="2025-11-09T10:49:02.314" v="370" actId="478"/>
          <ac:picMkLst>
            <pc:docMk/>
            <pc:sldMk cId="2617830623" sldId="307"/>
            <ac:picMk id="4" creationId="{04C64315-148C-786A-4CEA-2A8F98232E96}"/>
          </ac:picMkLst>
        </pc:picChg>
        <pc:picChg chg="add mod">
          <ac:chgData name="Riccardo Berta" userId="c8694f89-bba4-4576-b0a8-456619ca5a8c" providerId="ADAL" clId="{FDDBFC5A-5EA9-5330-BEB8-433D7E3B4C4E}" dt="2025-11-09T10:49:46.048" v="380" actId="14100"/>
          <ac:picMkLst>
            <pc:docMk/>
            <pc:sldMk cId="2617830623" sldId="307"/>
            <ac:picMk id="6" creationId="{DAEC5CC3-EB6F-0110-3146-52577D79E57E}"/>
          </ac:picMkLst>
        </pc:picChg>
      </pc:sldChg>
      <pc:sldChg chg="addSp delSp modSp add mod">
        <pc:chgData name="Riccardo Berta" userId="c8694f89-bba4-4576-b0a8-456619ca5a8c" providerId="ADAL" clId="{FDDBFC5A-5EA9-5330-BEB8-433D7E3B4C4E}" dt="2025-11-09T10:56:19.089" v="490" actId="1076"/>
        <pc:sldMkLst>
          <pc:docMk/>
          <pc:sldMk cId="213632663" sldId="308"/>
        </pc:sldMkLst>
        <pc:spChg chg="mod">
          <ac:chgData name="Riccardo Berta" userId="c8694f89-bba4-4576-b0a8-456619ca5a8c" providerId="ADAL" clId="{FDDBFC5A-5EA9-5330-BEB8-433D7E3B4C4E}" dt="2025-11-09T10:55:49.316" v="484" actId="20577"/>
          <ac:spMkLst>
            <pc:docMk/>
            <pc:sldMk cId="213632663" sldId="308"/>
            <ac:spMk id="83" creationId="{593E51E6-FBC6-6778-95A3-8DBCE642DF01}"/>
          </ac:spMkLst>
        </pc:spChg>
        <pc:spChg chg="del mod">
          <ac:chgData name="Riccardo Berta" userId="c8694f89-bba4-4576-b0a8-456619ca5a8c" providerId="ADAL" clId="{FDDBFC5A-5EA9-5330-BEB8-433D7E3B4C4E}" dt="2025-11-09T10:55:50.479" v="485" actId="478"/>
          <ac:spMkLst>
            <pc:docMk/>
            <pc:sldMk cId="213632663" sldId="308"/>
            <ac:spMk id="84" creationId="{189186C0-9D3E-0AED-3CB4-AA789D08EE64}"/>
          </ac:spMkLst>
        </pc:spChg>
        <pc:picChg chg="add mod">
          <ac:chgData name="Riccardo Berta" userId="c8694f89-bba4-4576-b0a8-456619ca5a8c" providerId="ADAL" clId="{FDDBFC5A-5EA9-5330-BEB8-433D7E3B4C4E}" dt="2025-11-09T10:56:19.089" v="490" actId="1076"/>
          <ac:picMkLst>
            <pc:docMk/>
            <pc:sldMk cId="213632663" sldId="308"/>
            <ac:picMk id="3" creationId="{5E790A2B-E413-732A-0EA2-F481456651A6}"/>
          </ac:picMkLst>
        </pc:picChg>
      </pc:sldChg>
      <pc:sldChg chg="addSp delSp modSp add del mod">
        <pc:chgData name="Riccardo Berta" userId="c8694f89-bba4-4576-b0a8-456619ca5a8c" providerId="ADAL" clId="{FDDBFC5A-5EA9-5330-BEB8-433D7E3B4C4E}" dt="2025-11-09T10:53:00.888" v="393" actId="2696"/>
        <pc:sldMkLst>
          <pc:docMk/>
          <pc:sldMk cId="2284974910" sldId="308"/>
        </pc:sldMkLst>
        <pc:spChg chg="add del mod">
          <ac:chgData name="Riccardo Berta" userId="c8694f89-bba4-4576-b0a8-456619ca5a8c" providerId="ADAL" clId="{FDDBFC5A-5EA9-5330-BEB8-433D7E3B4C4E}" dt="2025-11-09T10:51:53.073" v="384" actId="478"/>
          <ac:spMkLst>
            <pc:docMk/>
            <pc:sldMk cId="2284974910" sldId="308"/>
            <ac:spMk id="3" creationId="{F3F0C9AA-4E95-D262-FD7A-F816C215DF8F}"/>
          </ac:spMkLst>
        </pc:spChg>
        <pc:spChg chg="mod">
          <ac:chgData name="Riccardo Berta" userId="c8694f89-bba4-4576-b0a8-456619ca5a8c" providerId="ADAL" clId="{FDDBFC5A-5EA9-5330-BEB8-433D7E3B4C4E}" dt="2025-11-09T10:51:56.106" v="387" actId="20577"/>
          <ac:spMkLst>
            <pc:docMk/>
            <pc:sldMk cId="2284974910" sldId="308"/>
            <ac:spMk id="83" creationId="{7BB1EA21-5C9D-32EE-1DDE-BA31CA865EE4}"/>
          </ac:spMkLst>
        </pc:spChg>
        <pc:spChg chg="del mod">
          <ac:chgData name="Riccardo Berta" userId="c8694f89-bba4-4576-b0a8-456619ca5a8c" providerId="ADAL" clId="{FDDBFC5A-5EA9-5330-BEB8-433D7E3B4C4E}" dt="2025-11-09T10:51:51.554" v="383" actId="478"/>
          <ac:spMkLst>
            <pc:docMk/>
            <pc:sldMk cId="2284974910" sldId="308"/>
            <ac:spMk id="84" creationId="{8F5BB93C-4FF0-6845-CA2B-E9984393F974}"/>
          </ac:spMkLst>
        </pc:spChg>
        <pc:picChg chg="add mod">
          <ac:chgData name="Riccardo Berta" userId="c8694f89-bba4-4576-b0a8-456619ca5a8c" providerId="ADAL" clId="{FDDBFC5A-5EA9-5330-BEB8-433D7E3B4C4E}" dt="2025-11-09T10:52:26.501" v="392" actId="14100"/>
          <ac:picMkLst>
            <pc:docMk/>
            <pc:sldMk cId="2284974910" sldId="308"/>
            <ac:picMk id="4" creationId="{C788C2D5-BF82-5E78-46D7-73B788AD8900}"/>
          </ac:picMkLst>
        </pc:picChg>
        <pc:picChg chg="del">
          <ac:chgData name="Riccardo Berta" userId="c8694f89-bba4-4576-b0a8-456619ca5a8c" providerId="ADAL" clId="{FDDBFC5A-5EA9-5330-BEB8-433D7E3B4C4E}" dt="2025-11-09T10:51:53.814" v="385" actId="478"/>
          <ac:picMkLst>
            <pc:docMk/>
            <pc:sldMk cId="2284974910" sldId="308"/>
            <ac:picMk id="24" creationId="{84F761CC-3385-7697-6D2D-A155928D6D43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>
          <a:extLst>
            <a:ext uri="{FF2B5EF4-FFF2-40B4-BE49-F238E27FC236}">
              <a16:creationId xmlns:a16="http://schemas.microsoft.com/office/drawing/2014/main" id="{2FCA22BD-A61A-44DB-FF8A-ADFD9A3EE0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>
            <a:extLst>
              <a:ext uri="{FF2B5EF4-FFF2-40B4-BE49-F238E27FC236}">
                <a16:creationId xmlns:a16="http://schemas.microsoft.com/office/drawing/2014/main" id="{D41FDC7D-E1EE-F4F9-9220-4D296AA5207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>
            <a:extLst>
              <a:ext uri="{FF2B5EF4-FFF2-40B4-BE49-F238E27FC236}">
                <a16:creationId xmlns:a16="http://schemas.microsoft.com/office/drawing/2014/main" id="{79158384-733E-1A98-F125-9E028E07C0D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20615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>
          <a:extLst>
            <a:ext uri="{FF2B5EF4-FFF2-40B4-BE49-F238E27FC236}">
              <a16:creationId xmlns:a16="http://schemas.microsoft.com/office/drawing/2014/main" id="{2926B3B9-0794-3C94-4067-028E264C40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>
            <a:extLst>
              <a:ext uri="{FF2B5EF4-FFF2-40B4-BE49-F238E27FC236}">
                <a16:creationId xmlns:a16="http://schemas.microsoft.com/office/drawing/2014/main" id="{8B849D19-30A3-FB16-94B0-3EA0361D5C6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>
            <a:extLst>
              <a:ext uri="{FF2B5EF4-FFF2-40B4-BE49-F238E27FC236}">
                <a16:creationId xmlns:a16="http://schemas.microsoft.com/office/drawing/2014/main" id="{3A3C8EE8-00DD-D4E2-3F1C-EE804DEEB65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26417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85777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>
          <a:extLst>
            <a:ext uri="{FF2B5EF4-FFF2-40B4-BE49-F238E27FC236}">
              <a16:creationId xmlns:a16="http://schemas.microsoft.com/office/drawing/2014/main" id="{E4DDE39C-7642-57E1-816B-F658E5A8F2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>
            <a:extLst>
              <a:ext uri="{FF2B5EF4-FFF2-40B4-BE49-F238E27FC236}">
                <a16:creationId xmlns:a16="http://schemas.microsoft.com/office/drawing/2014/main" id="{951AF6B0-03DE-F67A-9E96-7D91608773F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>
            <a:extLst>
              <a:ext uri="{FF2B5EF4-FFF2-40B4-BE49-F238E27FC236}">
                <a16:creationId xmlns:a16="http://schemas.microsoft.com/office/drawing/2014/main" id="{FCCD2CD1-5A16-1037-EF10-DE52F79E5FE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884595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>
          <a:extLst>
            <a:ext uri="{FF2B5EF4-FFF2-40B4-BE49-F238E27FC236}">
              <a16:creationId xmlns:a16="http://schemas.microsoft.com/office/drawing/2014/main" id="{9CC005CE-C76D-E92E-793D-39A8CA0D9C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>
            <a:extLst>
              <a:ext uri="{FF2B5EF4-FFF2-40B4-BE49-F238E27FC236}">
                <a16:creationId xmlns:a16="http://schemas.microsoft.com/office/drawing/2014/main" id="{FE658B18-0437-29A1-7ECE-E0F7583AF2B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>
            <a:extLst>
              <a:ext uri="{FF2B5EF4-FFF2-40B4-BE49-F238E27FC236}">
                <a16:creationId xmlns:a16="http://schemas.microsoft.com/office/drawing/2014/main" id="{AB2E31EF-18BC-D93E-E5A9-D6F20BB0594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18102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04330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772991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4766417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217037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>
          <a:extLst>
            <a:ext uri="{FF2B5EF4-FFF2-40B4-BE49-F238E27FC236}">
              <a16:creationId xmlns:a16="http://schemas.microsoft.com/office/drawing/2014/main" id="{07D068EC-BC7E-3B2D-868E-F9DAC21CC8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>
            <a:extLst>
              <a:ext uri="{FF2B5EF4-FFF2-40B4-BE49-F238E27FC236}">
                <a16:creationId xmlns:a16="http://schemas.microsoft.com/office/drawing/2014/main" id="{296DACC7-3540-0041-CDD6-22EC328E9A0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>
            <a:extLst>
              <a:ext uri="{FF2B5EF4-FFF2-40B4-BE49-F238E27FC236}">
                <a16:creationId xmlns:a16="http://schemas.microsoft.com/office/drawing/2014/main" id="{578EB406-286F-B753-BA7D-AC0F2FCE508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24935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672611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>
          <a:extLst>
            <a:ext uri="{FF2B5EF4-FFF2-40B4-BE49-F238E27FC236}">
              <a16:creationId xmlns:a16="http://schemas.microsoft.com/office/drawing/2014/main" id="{63ADAC6E-1202-7F80-9D62-6D6F63084B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>
            <a:extLst>
              <a:ext uri="{FF2B5EF4-FFF2-40B4-BE49-F238E27FC236}">
                <a16:creationId xmlns:a16="http://schemas.microsoft.com/office/drawing/2014/main" id="{A2BF87FE-CC8A-7779-E104-9DE4F80D687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>
            <a:extLst>
              <a:ext uri="{FF2B5EF4-FFF2-40B4-BE49-F238E27FC236}">
                <a16:creationId xmlns:a16="http://schemas.microsoft.com/office/drawing/2014/main" id="{6D0F3D84-A5F9-F464-A0E3-87A8E3C0F67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537703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5619903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926870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397196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>
          <a:extLst>
            <a:ext uri="{FF2B5EF4-FFF2-40B4-BE49-F238E27FC236}">
              <a16:creationId xmlns:a16="http://schemas.microsoft.com/office/drawing/2014/main" id="{579B9A69-5024-6FB3-5795-53B00F9CB1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>
            <a:extLst>
              <a:ext uri="{FF2B5EF4-FFF2-40B4-BE49-F238E27FC236}">
                <a16:creationId xmlns:a16="http://schemas.microsoft.com/office/drawing/2014/main" id="{3B40CBB1-57B4-12D5-DD22-8F6A183D37D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>
            <a:extLst>
              <a:ext uri="{FF2B5EF4-FFF2-40B4-BE49-F238E27FC236}">
                <a16:creationId xmlns:a16="http://schemas.microsoft.com/office/drawing/2014/main" id="{7FE084A4-D393-768E-7C77-BB8D5976B3B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904521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738736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810512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875570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42575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529678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452471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6647241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959467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2676991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6853249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292847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940803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>
          <a:extLst>
            <a:ext uri="{FF2B5EF4-FFF2-40B4-BE49-F238E27FC236}">
              <a16:creationId xmlns:a16="http://schemas.microsoft.com/office/drawing/2014/main" id="{1715946A-D9FB-0D56-02AE-7877476DF3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>
            <a:extLst>
              <a:ext uri="{FF2B5EF4-FFF2-40B4-BE49-F238E27FC236}">
                <a16:creationId xmlns:a16="http://schemas.microsoft.com/office/drawing/2014/main" id="{6934AC4D-5322-47CD-6001-4B9DB98BD0F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>
            <a:extLst>
              <a:ext uri="{FF2B5EF4-FFF2-40B4-BE49-F238E27FC236}">
                <a16:creationId xmlns:a16="http://schemas.microsoft.com/office/drawing/2014/main" id="{A2EF47B0-E5B7-89C6-A6C0-EA4E0DE073A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2054782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>
          <a:extLst>
            <a:ext uri="{FF2B5EF4-FFF2-40B4-BE49-F238E27FC236}">
              <a16:creationId xmlns:a16="http://schemas.microsoft.com/office/drawing/2014/main" id="{105ADEBD-B95C-47D1-B8E5-339A033DAA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>
            <a:extLst>
              <a:ext uri="{FF2B5EF4-FFF2-40B4-BE49-F238E27FC236}">
                <a16:creationId xmlns:a16="http://schemas.microsoft.com/office/drawing/2014/main" id="{46477D4E-1E89-1448-11DF-7B4D0BCE12C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>
            <a:extLst>
              <a:ext uri="{FF2B5EF4-FFF2-40B4-BE49-F238E27FC236}">
                <a16:creationId xmlns:a16="http://schemas.microsoft.com/office/drawing/2014/main" id="{67DCC406-4181-118F-F228-E4838821222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4599050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>
          <a:extLst>
            <a:ext uri="{FF2B5EF4-FFF2-40B4-BE49-F238E27FC236}">
              <a16:creationId xmlns:a16="http://schemas.microsoft.com/office/drawing/2014/main" id="{A117D350-1ADA-F123-2489-1CF4A1AB66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>
            <a:extLst>
              <a:ext uri="{FF2B5EF4-FFF2-40B4-BE49-F238E27FC236}">
                <a16:creationId xmlns:a16="http://schemas.microsoft.com/office/drawing/2014/main" id="{DE137045-8D13-B81D-0604-F495ECD3009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>
            <a:extLst>
              <a:ext uri="{FF2B5EF4-FFF2-40B4-BE49-F238E27FC236}">
                <a16:creationId xmlns:a16="http://schemas.microsoft.com/office/drawing/2014/main" id="{C9ED97B8-6EE4-7F7D-F327-284281F545C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009082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659925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838419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72759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>
          <a:extLst>
            <a:ext uri="{FF2B5EF4-FFF2-40B4-BE49-F238E27FC236}">
              <a16:creationId xmlns:a16="http://schemas.microsoft.com/office/drawing/2014/main" id="{384A2597-8085-6A63-BCAA-62D6D52D40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>
            <a:extLst>
              <a:ext uri="{FF2B5EF4-FFF2-40B4-BE49-F238E27FC236}">
                <a16:creationId xmlns:a16="http://schemas.microsoft.com/office/drawing/2014/main" id="{0427F1E2-9684-73CE-253B-EB7A1FA9D45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>
            <a:extLst>
              <a:ext uri="{FF2B5EF4-FFF2-40B4-BE49-F238E27FC236}">
                <a16:creationId xmlns:a16="http://schemas.microsoft.com/office/drawing/2014/main" id="{547795D0-8DA4-4A5B-2BAE-865B89DDC3C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18875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56763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>
          <a:extLst>
            <a:ext uri="{FF2B5EF4-FFF2-40B4-BE49-F238E27FC236}">
              <a16:creationId xmlns:a16="http://schemas.microsoft.com/office/drawing/2014/main" id="{729DAF14-FF6A-0B39-C19A-A4BD3E65CE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>
            <a:extLst>
              <a:ext uri="{FF2B5EF4-FFF2-40B4-BE49-F238E27FC236}">
                <a16:creationId xmlns:a16="http://schemas.microsoft.com/office/drawing/2014/main" id="{2DD37887-1F05-5F93-D508-E39A95BD970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>
            <a:extLst>
              <a:ext uri="{FF2B5EF4-FFF2-40B4-BE49-F238E27FC236}">
                <a16:creationId xmlns:a16="http://schemas.microsoft.com/office/drawing/2014/main" id="{8701DA8D-D21E-8E1E-B923-A542A4E9885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2709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009386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>
          <a:extLst>
            <a:ext uri="{FF2B5EF4-FFF2-40B4-BE49-F238E27FC236}">
              <a16:creationId xmlns:a16="http://schemas.microsoft.com/office/drawing/2014/main" id="{064D415B-B2FE-7D4C-A1D1-77CB1AF5B4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>
            <a:extLst>
              <a:ext uri="{FF2B5EF4-FFF2-40B4-BE49-F238E27FC236}">
                <a16:creationId xmlns:a16="http://schemas.microsoft.com/office/drawing/2014/main" id="{533BEFCE-1717-7AA2-1792-B90B96FDB99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>
            <a:extLst>
              <a:ext uri="{FF2B5EF4-FFF2-40B4-BE49-F238E27FC236}">
                <a16:creationId xmlns:a16="http://schemas.microsoft.com/office/drawing/2014/main" id="{41964BA0-19ED-D820-B5D3-6E96A8FE4B3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9629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4013" y="1008933"/>
            <a:ext cx="1081625" cy="1499896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sp>
        <p:nvSpPr>
          <p:cNvPr id="11" name="Google Shape;11;p2"/>
          <p:cNvSpPr/>
          <p:nvPr/>
        </p:nvSpPr>
        <p:spPr>
          <a:xfrm rot="10800000">
            <a:off x="5318350" y="4355671"/>
            <a:ext cx="1081625" cy="1499896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044700" y="1925674"/>
            <a:ext cx="3054600" cy="204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044700" y="4155440"/>
            <a:ext cx="3054600" cy="9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icTheme" userDrawn="1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0" y="6727600"/>
            <a:ext cx="9144000" cy="1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202700" y="1104350"/>
            <a:ext cx="8818500" cy="51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 sz="1700"/>
            </a:lvl1pPr>
            <a:lvl2pPr marL="914400" lvl="1" indent="-3238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500"/>
              <a:buChar char="○"/>
              <a:defRPr sz="1500"/>
            </a:lvl2pPr>
            <a:lvl3pPr marL="1371600" lvl="2" indent="-3175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400"/>
              <a:buChar char="■"/>
              <a:defRPr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292100">
              <a:spcBef>
                <a:spcPts val="160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>
              <a:spcBef>
                <a:spcPts val="160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>
              <a:spcBef>
                <a:spcPts val="160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>
              <a:spcBef>
                <a:spcPts val="160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>
              <a:spcBef>
                <a:spcPts val="1600"/>
              </a:spcBef>
              <a:spcAft>
                <a:spcPts val="1600"/>
              </a:spcAft>
              <a:buSzPts val="1000"/>
              <a:buChar char="■"/>
              <a:defRPr sz="1000"/>
            </a:lvl9pPr>
          </a:lstStyle>
          <a:p>
            <a:endParaRPr lang="it-IT" dirty="0"/>
          </a:p>
          <a:p>
            <a:pPr lvl="2"/>
            <a:endParaRPr dirty="0"/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1"/>
          </p:nvPr>
        </p:nvSpPr>
        <p:spPr>
          <a:xfrm>
            <a:off x="311700" y="1633633"/>
            <a:ext cx="3999900" cy="447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2"/>
          </p:nvPr>
        </p:nvSpPr>
        <p:spPr>
          <a:xfrm>
            <a:off x="4832400" y="1633633"/>
            <a:ext cx="3999900" cy="447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>
            <a:spLocks noGrp="1"/>
          </p:cNvSpPr>
          <p:nvPr>
            <p:ph type="title"/>
          </p:nvPr>
        </p:nvSpPr>
        <p:spPr>
          <a:xfrm>
            <a:off x="311700" y="740800"/>
            <a:ext cx="2808000" cy="100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body" idx="1"/>
          </p:nvPr>
        </p:nvSpPr>
        <p:spPr>
          <a:xfrm>
            <a:off x="311700" y="1865867"/>
            <a:ext cx="2808000" cy="371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/>
          <p:nvPr/>
        </p:nvSpPr>
        <p:spPr>
          <a:xfrm>
            <a:off x="0" y="6727600"/>
            <a:ext cx="9144000" cy="1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title"/>
          </p:nvPr>
        </p:nvSpPr>
        <p:spPr>
          <a:xfrm>
            <a:off x="490250" y="600200"/>
            <a:ext cx="5878800" cy="545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-33"/>
            <a:ext cx="457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59940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4" name="Google Shape;44;p9"/>
          <p:cNvSpPr txBox="1">
            <a:spLocks noGrp="1"/>
          </p:cNvSpPr>
          <p:nvPr>
            <p:ph type="title"/>
          </p:nvPr>
        </p:nvSpPr>
        <p:spPr>
          <a:xfrm>
            <a:off x="265500" y="1239033"/>
            <a:ext cx="4045200" cy="238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ubTitle" idx="1"/>
          </p:nvPr>
        </p:nvSpPr>
        <p:spPr>
          <a:xfrm>
            <a:off x="265500" y="3692001"/>
            <a:ext cx="4045200" cy="20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body" idx="2"/>
          </p:nvPr>
        </p:nvSpPr>
        <p:spPr>
          <a:xfrm>
            <a:off x="4939500" y="965600"/>
            <a:ext cx="3837000" cy="49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>
            <a:spLocks noGrp="1"/>
          </p:cNvSpPr>
          <p:nvPr>
            <p:ph type="body" idx="1"/>
          </p:nvPr>
        </p:nvSpPr>
        <p:spPr>
          <a:xfrm>
            <a:off x="319500" y="5625233"/>
            <a:ext cx="5998800" cy="79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>
            <a:endParaRPr/>
          </a:p>
        </p:txBody>
      </p:sp>
      <p:sp>
        <p:nvSpPr>
          <p:cNvPr id="50" name="Google Shape;50;p10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/>
          <p:nvPr/>
        </p:nvSpPr>
        <p:spPr>
          <a:xfrm>
            <a:off x="0" y="6727600"/>
            <a:ext cx="9144000" cy="1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276167"/>
            <a:ext cx="8520600" cy="283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>
            <a:spLocks noGrp="1"/>
          </p:cNvSpPr>
          <p:nvPr>
            <p:ph type="body" idx="1"/>
          </p:nvPr>
        </p:nvSpPr>
        <p:spPr>
          <a:xfrm>
            <a:off x="311700" y="4216000"/>
            <a:ext cx="8520600" cy="142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11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lux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21233"/>
            <a:ext cx="8520600" cy="62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633633"/>
            <a:ext cx="8520600" cy="44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 dirty="0"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60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>
            <a:spLocks noGrp="1"/>
          </p:cNvSpPr>
          <p:nvPr>
            <p:ph type="ctrTitle"/>
          </p:nvPr>
        </p:nvSpPr>
        <p:spPr>
          <a:xfrm>
            <a:off x="3044700" y="2404200"/>
            <a:ext cx="3054600" cy="204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dirty="0"/>
              <a:t>Combinational </a:t>
            </a:r>
            <a:br>
              <a:rPr lang="en-GB" dirty="0"/>
            </a:br>
            <a:r>
              <a:rPr lang="en-GB" dirty="0"/>
              <a:t>Building </a:t>
            </a:r>
            <a:br>
              <a:rPr lang="en-GB" dirty="0"/>
            </a:br>
            <a:r>
              <a:rPr lang="en-GB" dirty="0"/>
              <a:t>Blocks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>
          <a:extLst>
            <a:ext uri="{FF2B5EF4-FFF2-40B4-BE49-F238E27FC236}">
              <a16:creationId xmlns:a16="http://schemas.microsoft.com/office/drawing/2014/main" id="{720CBDEF-DDE0-79F2-ACE0-7BBC605F48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>
            <a:extLst>
              <a:ext uri="{FF2B5EF4-FFF2-40B4-BE49-F238E27FC236}">
                <a16:creationId xmlns:a16="http://schemas.microsoft.com/office/drawing/2014/main" id="{5E1C878D-2D8B-5340-D724-CB3A9C9BBDFF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dirty="0"/>
              <a:t>Multiplexer VHDL (1)</a:t>
            </a:r>
            <a:endParaRPr dirty="0"/>
          </a:p>
        </p:txBody>
      </p:sp>
      <p:pic>
        <p:nvPicPr>
          <p:cNvPr id="3" name="Immagine 2" descr="Immagine che contiene testo, schermata, Carattere, numero&#10;&#10;Il contenuto generato dall'IA potrebbe non essere corretto.">
            <a:extLst>
              <a:ext uri="{FF2B5EF4-FFF2-40B4-BE49-F238E27FC236}">
                <a16:creationId xmlns:a16="http://schemas.microsoft.com/office/drawing/2014/main" id="{17B5581F-D2CF-9052-65A0-03553F1C8B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052" y="1250951"/>
            <a:ext cx="5246565" cy="4984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5088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>
          <a:extLst>
            <a:ext uri="{FF2B5EF4-FFF2-40B4-BE49-F238E27FC236}">
              <a16:creationId xmlns:a16="http://schemas.microsoft.com/office/drawing/2014/main" id="{96AC57D6-417B-0558-BB29-7AA36A4650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>
            <a:extLst>
              <a:ext uri="{FF2B5EF4-FFF2-40B4-BE49-F238E27FC236}">
                <a16:creationId xmlns:a16="http://schemas.microsoft.com/office/drawing/2014/main" id="{10DA10CB-C040-7DEC-348D-6B2F7DFB248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dirty="0"/>
              <a:t>Multiplexer VHDL (2)</a:t>
            </a:r>
            <a:endParaRPr dirty="0"/>
          </a:p>
        </p:txBody>
      </p:sp>
      <p:pic>
        <p:nvPicPr>
          <p:cNvPr id="4" name="Immagine 3" descr="Immagine che contiene testo, schermata, Carattere, numero&#10;&#10;Il contenuto generato dall'IA potrebbe non essere corretto.">
            <a:extLst>
              <a:ext uri="{FF2B5EF4-FFF2-40B4-BE49-F238E27FC236}">
                <a16:creationId xmlns:a16="http://schemas.microsoft.com/office/drawing/2014/main" id="{735AA867-E4CA-57B7-4842-7D2AB0AE25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267" y="1167130"/>
            <a:ext cx="6032500" cy="488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3599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>
          <a:extLst>
            <a:ext uri="{FF2B5EF4-FFF2-40B4-BE49-F238E27FC236}">
              <a16:creationId xmlns:a16="http://schemas.microsoft.com/office/drawing/2014/main" id="{19C1D9DB-2AEF-3BBB-49E2-8AB934BDE5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>
            <a:extLst>
              <a:ext uri="{FF2B5EF4-FFF2-40B4-BE49-F238E27FC236}">
                <a16:creationId xmlns:a16="http://schemas.microsoft.com/office/drawing/2014/main" id="{7E7386AD-20C3-287C-065F-0149C70B3A52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dirty="0"/>
              <a:t>Multiplexer VHDL (3)</a:t>
            </a:r>
            <a:endParaRPr dirty="0"/>
          </a:p>
        </p:txBody>
      </p:sp>
      <p:pic>
        <p:nvPicPr>
          <p:cNvPr id="3" name="Immagine 2" descr="Immagine che contiene testo, Carattere, ricevuta, bianco&#10;&#10;Il contenuto generato dall'IA potrebbe non essere corretto.">
            <a:extLst>
              <a:ext uri="{FF2B5EF4-FFF2-40B4-BE49-F238E27FC236}">
                <a16:creationId xmlns:a16="http://schemas.microsoft.com/office/drawing/2014/main" id="{EE25D660-9231-B36E-41CB-1056BB5057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106" y="1082419"/>
            <a:ext cx="6159500" cy="2082800"/>
          </a:xfrm>
          <a:prstGeom prst="rect">
            <a:avLst/>
          </a:prstGeom>
        </p:spPr>
      </p:pic>
      <p:pic>
        <p:nvPicPr>
          <p:cNvPr id="6" name="Immagine 5" descr="Immagine che contiene testo, schermata, Carattere, bianco&#10;&#10;Il contenuto generato dall'IA potrebbe non essere corretto.">
            <a:extLst>
              <a:ext uri="{FF2B5EF4-FFF2-40B4-BE49-F238E27FC236}">
                <a16:creationId xmlns:a16="http://schemas.microsoft.com/office/drawing/2014/main" id="{DAEC5CC3-EB6F-0110-3146-52577D79E5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105" y="3318021"/>
            <a:ext cx="5429055" cy="2880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8306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 descr="Immagine che contiene diagramma, testo, linea, Carattere&#10;&#10;Descrizione generata automaticamente">
            <a:extLst>
              <a:ext uri="{FF2B5EF4-FFF2-40B4-BE49-F238E27FC236}">
                <a16:creationId xmlns:a16="http://schemas.microsoft.com/office/drawing/2014/main" id="{3E92D94B-A999-722F-CF6E-EC4279807E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8586" y="1768517"/>
            <a:ext cx="4814940" cy="1531018"/>
          </a:xfrm>
          <a:prstGeom prst="rect">
            <a:avLst/>
          </a:prstGeom>
        </p:spPr>
      </p:pic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dirty="0"/>
              <a:t>Decoder</a:t>
            </a:r>
            <a:endParaRPr dirty="0"/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1212537"/>
            <a:ext cx="8677886" cy="51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dirty="0"/>
              <a:t>A device with </a:t>
            </a:r>
            <a:r>
              <a:rPr lang="en-GB" b="1" dirty="0"/>
              <a:t>N inputs</a:t>
            </a:r>
            <a:r>
              <a:rPr lang="en-GB" dirty="0"/>
              <a:t> and </a:t>
            </a:r>
            <a:r>
              <a:rPr lang="en-GB" b="1" dirty="0"/>
              <a:t>2</a:t>
            </a:r>
            <a:r>
              <a:rPr lang="en-GB" b="1" baseline="30000" dirty="0"/>
              <a:t>N</a:t>
            </a:r>
            <a:r>
              <a:rPr lang="en-GB" b="1" dirty="0"/>
              <a:t> outputs</a:t>
            </a:r>
            <a:r>
              <a:rPr lang="en-GB" dirty="0"/>
              <a:t> that asserts </a:t>
            </a:r>
            <a:r>
              <a:rPr lang="en-GB" b="1" dirty="0"/>
              <a:t>exactly one </a:t>
            </a:r>
            <a:r>
              <a:rPr lang="en-GB" dirty="0"/>
              <a:t>of its outputs depending on the input combination</a:t>
            </a:r>
          </a:p>
          <a:p>
            <a:pPr lvl="0"/>
            <a:r>
              <a:rPr lang="en-GB" dirty="0"/>
              <a:t>For example, consider a 2:4 decoder</a:t>
            </a:r>
          </a:p>
          <a:p>
            <a:pPr lvl="1"/>
            <a:r>
              <a:rPr lang="en-GB" dirty="0"/>
              <a:t>when A</a:t>
            </a:r>
            <a:r>
              <a:rPr lang="en-GB" baseline="-25000" dirty="0"/>
              <a:t>1:0</a:t>
            </a:r>
            <a:r>
              <a:rPr lang="en-GB" dirty="0"/>
              <a:t> = 00, Y</a:t>
            </a:r>
            <a:r>
              <a:rPr lang="en-GB" baseline="-25000" dirty="0"/>
              <a:t>0</a:t>
            </a:r>
            <a:r>
              <a:rPr lang="en-GB" dirty="0"/>
              <a:t> is 1</a:t>
            </a:r>
          </a:p>
          <a:p>
            <a:pPr lvl="1"/>
            <a:r>
              <a:rPr lang="en-GB" dirty="0"/>
              <a:t>when A</a:t>
            </a:r>
            <a:r>
              <a:rPr lang="en-GB" baseline="-25000" dirty="0"/>
              <a:t>1:0</a:t>
            </a:r>
            <a:r>
              <a:rPr lang="en-GB" dirty="0"/>
              <a:t> = 01, Y</a:t>
            </a:r>
            <a:r>
              <a:rPr lang="en-GB" baseline="-25000" dirty="0"/>
              <a:t>1</a:t>
            </a:r>
            <a:r>
              <a:rPr lang="en-GB" dirty="0"/>
              <a:t> is 1</a:t>
            </a:r>
          </a:p>
          <a:p>
            <a:pPr lvl="1"/>
            <a:r>
              <a:rPr lang="en-GB" dirty="0"/>
              <a:t>and so forth</a:t>
            </a:r>
          </a:p>
          <a:p>
            <a:pPr lvl="0"/>
            <a:r>
              <a:rPr lang="en-GB" dirty="0"/>
              <a:t>The outputs are called </a:t>
            </a:r>
            <a:r>
              <a:rPr lang="en-GB" b="1" dirty="0"/>
              <a:t>one-hot, </a:t>
            </a:r>
            <a:r>
              <a:rPr lang="en-GB" dirty="0"/>
              <a:t>because just one is “hot” (HIGH) at a given time</a:t>
            </a:r>
          </a:p>
          <a:p>
            <a:pPr lvl="0"/>
            <a:endParaRPr lang="en-GB" dirty="0"/>
          </a:p>
          <a:p>
            <a:pPr lvl="0"/>
            <a:r>
              <a:rPr lang="en-GB" dirty="0"/>
              <a:t>In the implementation, each gate depends on either the </a:t>
            </a:r>
            <a:br>
              <a:rPr lang="en-GB" dirty="0"/>
            </a:br>
            <a:r>
              <a:rPr lang="en-GB" dirty="0"/>
              <a:t>true or the complementary form of each input </a:t>
            </a:r>
          </a:p>
          <a:p>
            <a:pPr lvl="1"/>
            <a:r>
              <a:rPr lang="en-GB" dirty="0"/>
              <a:t>an </a:t>
            </a:r>
            <a:r>
              <a:rPr lang="en-GB" b="1" dirty="0"/>
              <a:t>N:2</a:t>
            </a:r>
            <a:r>
              <a:rPr lang="en-GB" b="1" baseline="30000" dirty="0"/>
              <a:t>N</a:t>
            </a:r>
            <a:r>
              <a:rPr lang="en-GB" b="1" dirty="0"/>
              <a:t> decoder</a:t>
            </a:r>
            <a:r>
              <a:rPr lang="en-GB" dirty="0"/>
              <a:t> can be constructed from </a:t>
            </a:r>
            <a:r>
              <a:rPr lang="en-GB" b="1" dirty="0"/>
              <a:t>2</a:t>
            </a:r>
            <a:r>
              <a:rPr lang="en-GB" b="1" baseline="30000" dirty="0"/>
              <a:t>N</a:t>
            </a:r>
            <a:r>
              <a:rPr lang="en-GB" b="1" dirty="0"/>
              <a:t> N-input AND</a:t>
            </a:r>
            <a:br>
              <a:rPr lang="en-GB" b="1" dirty="0"/>
            </a:br>
            <a:r>
              <a:rPr lang="en-GB" b="1" dirty="0"/>
              <a:t>gates</a:t>
            </a:r>
            <a:r>
              <a:rPr lang="en-GB" dirty="0"/>
              <a:t> that accept the various combinations of true or </a:t>
            </a:r>
            <a:br>
              <a:rPr lang="en-GB" dirty="0"/>
            </a:br>
            <a:r>
              <a:rPr lang="en-GB" dirty="0"/>
              <a:t>complementary inputs</a:t>
            </a:r>
          </a:p>
          <a:p>
            <a:pPr lvl="1"/>
            <a:r>
              <a:rPr lang="en-GB" dirty="0"/>
              <a:t>each output in a decoder represents a single minterm</a:t>
            </a:r>
          </a:p>
          <a:p>
            <a:pPr lvl="2"/>
            <a:r>
              <a:rPr lang="en-GB" dirty="0"/>
              <a:t>for example, Y</a:t>
            </a:r>
            <a:r>
              <a:rPr lang="en-GB" baseline="-25000" dirty="0"/>
              <a:t>3</a:t>
            </a:r>
            <a:r>
              <a:rPr lang="en-GB" dirty="0"/>
              <a:t> represents the minterm A</a:t>
            </a:r>
            <a:r>
              <a:rPr lang="en-GB" baseline="-25000" dirty="0"/>
              <a:t>1 </a:t>
            </a:r>
            <a:r>
              <a:rPr lang="en-GB" dirty="0"/>
              <a:t>A</a:t>
            </a:r>
            <a:r>
              <a:rPr lang="en-GB" baseline="-25000" dirty="0"/>
              <a:t>0</a:t>
            </a:r>
            <a:r>
              <a:rPr lang="en-GB" dirty="0"/>
              <a:t>.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E5C03672-C439-E837-E528-825567AFDF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5481" y="3885593"/>
            <a:ext cx="2456469" cy="2675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4654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>
          <a:extLst>
            <a:ext uri="{FF2B5EF4-FFF2-40B4-BE49-F238E27FC236}">
              <a16:creationId xmlns:a16="http://schemas.microsoft.com/office/drawing/2014/main" id="{36C54CB2-6EE6-46CB-870F-5FA9C955B0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>
            <a:extLst>
              <a:ext uri="{FF2B5EF4-FFF2-40B4-BE49-F238E27FC236}">
                <a16:creationId xmlns:a16="http://schemas.microsoft.com/office/drawing/2014/main" id="{0D23E6C1-A109-72B9-8337-AF9B645D7D3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dirty="0"/>
              <a:t>Decoder VHDL</a:t>
            </a:r>
            <a:endParaRPr dirty="0"/>
          </a:p>
        </p:txBody>
      </p:sp>
      <p:pic>
        <p:nvPicPr>
          <p:cNvPr id="5" name="Immagine 4" descr="Immagine che contiene testo, schermata, Carattere, documento&#10;&#10;Il contenuto generato dall'IA potrebbe non essere corretto.">
            <a:extLst>
              <a:ext uri="{FF2B5EF4-FFF2-40B4-BE49-F238E27FC236}">
                <a16:creationId xmlns:a16="http://schemas.microsoft.com/office/drawing/2014/main" id="{9BBEBBFC-F622-77F8-1FF0-893B1C46E4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591" y="1406954"/>
            <a:ext cx="6545618" cy="4573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549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>
          <a:extLst>
            <a:ext uri="{FF2B5EF4-FFF2-40B4-BE49-F238E27FC236}">
              <a16:creationId xmlns:a16="http://schemas.microsoft.com/office/drawing/2014/main" id="{34CF3540-73C6-3A0C-75B4-D1B7EC247B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>
            <a:extLst>
              <a:ext uri="{FF2B5EF4-FFF2-40B4-BE49-F238E27FC236}">
                <a16:creationId xmlns:a16="http://schemas.microsoft.com/office/drawing/2014/main" id="{7C36BFC5-24C1-376C-7C39-EEE02F1C68F8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dirty="0"/>
              <a:t>Decoder example</a:t>
            </a:r>
            <a:endParaRPr dirty="0"/>
          </a:p>
        </p:txBody>
      </p:sp>
      <p:sp>
        <p:nvSpPr>
          <p:cNvPr id="84" name="Google Shape;84;p14">
            <a:extLst>
              <a:ext uri="{FF2B5EF4-FFF2-40B4-BE49-F238E27FC236}">
                <a16:creationId xmlns:a16="http://schemas.microsoft.com/office/drawing/2014/main" id="{0B241F02-AA73-C8C1-E527-569366491C9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62750" y="1229163"/>
            <a:ext cx="8818500" cy="51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dirty="0"/>
              <a:t>A decoder can be used to control which of several lines is “on” based on the binary value of the input. It can be used in </a:t>
            </a:r>
            <a:r>
              <a:rPr lang="en-GB" b="1" dirty="0"/>
              <a:t>memory address selection</a:t>
            </a:r>
            <a:r>
              <a:rPr lang="en-GB" dirty="0"/>
              <a:t>: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6D548156-4ED9-6B2D-5FE6-1F9D158596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421" y="1947943"/>
            <a:ext cx="8438394" cy="4638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3427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dirty="0"/>
              <a:t>Decoder Logic</a:t>
            </a:r>
            <a:endParaRPr dirty="0"/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1212536"/>
            <a:ext cx="8818500" cy="53531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dirty="0"/>
              <a:t>Decoders can be combined with OR gates </a:t>
            </a:r>
            <a:r>
              <a:rPr lang="en-GB" b="1" dirty="0"/>
              <a:t>to build logic functions</a:t>
            </a:r>
          </a:p>
          <a:p>
            <a:pPr lvl="1"/>
            <a:r>
              <a:rPr lang="en-GB" dirty="0"/>
              <a:t>because each output of a decoder represents a single minterm, the function is built as the OR of all of the minterms in the function</a:t>
            </a:r>
          </a:p>
          <a:p>
            <a:pPr lvl="1"/>
            <a:r>
              <a:rPr lang="en-GB" dirty="0"/>
              <a:t>example:  a two-input XNOR function using a 2:4 decoder and a single OR gate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An N-input function with M 1s in the truth table can be built with an N:2N decoder and an M-input OR. </a:t>
            </a:r>
          </a:p>
          <a:p>
            <a:pPr lvl="1"/>
            <a:endParaRPr lang="en-GB" dirty="0"/>
          </a:p>
        </p:txBody>
      </p:sp>
      <p:pic>
        <p:nvPicPr>
          <p:cNvPr id="4" name="Immagine 3" descr="Immagine che contiene testo, diagramma, linea, Piano&#10;&#10;Descrizione generata automaticamente">
            <a:extLst>
              <a:ext uri="{FF2B5EF4-FFF2-40B4-BE49-F238E27FC236}">
                <a16:creationId xmlns:a16="http://schemas.microsoft.com/office/drawing/2014/main" id="{B1D2A674-5514-019F-6DC8-518A4F3FAD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942" y="2516392"/>
            <a:ext cx="2947924" cy="3340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9461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dirty="0"/>
              <a:t>Half and Full Adders</a:t>
            </a:r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1212536"/>
            <a:ext cx="8818500" cy="53531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dirty="0"/>
              <a:t>Addition is one of the most common operations in digital systems</a:t>
            </a:r>
          </a:p>
          <a:p>
            <a:pPr lvl="0"/>
            <a:endParaRPr lang="en-GB" dirty="0"/>
          </a:p>
          <a:p>
            <a:pPr lvl="0"/>
            <a:r>
              <a:rPr lang="en-GB" b="1" dirty="0"/>
              <a:t>Half adder</a:t>
            </a:r>
          </a:p>
          <a:p>
            <a:pPr lvl="1"/>
            <a:r>
              <a:rPr lang="en-GB" dirty="0"/>
              <a:t>two inputs, A and B, and two outputs, S and </a:t>
            </a:r>
            <a:r>
              <a:rPr lang="en-GB" dirty="0" err="1"/>
              <a:t>C</a:t>
            </a:r>
            <a:r>
              <a:rPr lang="en-GB" baseline="-25000" dirty="0" err="1"/>
              <a:t>out</a:t>
            </a:r>
            <a:endParaRPr lang="en-GB" baseline="-25000" dirty="0"/>
          </a:p>
          <a:p>
            <a:pPr lvl="1"/>
            <a:r>
              <a:rPr lang="en-GB" dirty="0"/>
              <a:t>S is the sum of A and B</a:t>
            </a:r>
          </a:p>
          <a:p>
            <a:pPr lvl="1"/>
            <a:r>
              <a:rPr lang="en-GB" dirty="0" err="1"/>
              <a:t>C</a:t>
            </a:r>
            <a:r>
              <a:rPr lang="en-GB" baseline="-25000" dirty="0" err="1"/>
              <a:t>out</a:t>
            </a:r>
            <a:r>
              <a:rPr lang="en-GB" dirty="0"/>
              <a:t> is the eventual carry out </a:t>
            </a:r>
          </a:p>
          <a:p>
            <a:pPr marL="120650" indent="0">
              <a:buNone/>
            </a:pPr>
            <a:endParaRPr lang="en-GB" dirty="0"/>
          </a:p>
          <a:p>
            <a:pPr lvl="0"/>
            <a:r>
              <a:rPr lang="en-GB" dirty="0"/>
              <a:t>In a multi-bit adder, </a:t>
            </a:r>
            <a:r>
              <a:rPr lang="en-GB" dirty="0" err="1"/>
              <a:t>C</a:t>
            </a:r>
            <a:r>
              <a:rPr lang="en-GB" baseline="-25000" dirty="0" err="1"/>
              <a:t>out</a:t>
            </a:r>
            <a:r>
              <a:rPr lang="en-GB" dirty="0"/>
              <a:t> is added (carried) in to the next most significant bit</a:t>
            </a:r>
          </a:p>
          <a:p>
            <a:pPr lvl="1"/>
            <a:r>
              <a:rPr lang="en-GB" dirty="0"/>
              <a:t>half adder lacks a C</a:t>
            </a:r>
            <a:r>
              <a:rPr lang="en-GB" baseline="-25000" dirty="0"/>
              <a:t>in</a:t>
            </a:r>
            <a:r>
              <a:rPr lang="en-GB" dirty="0"/>
              <a:t> input to accept the </a:t>
            </a:r>
            <a:r>
              <a:rPr lang="en-GB" dirty="0" err="1"/>
              <a:t>C</a:t>
            </a:r>
            <a:r>
              <a:rPr lang="en-GB" baseline="-25000" dirty="0" err="1"/>
              <a:t>out</a:t>
            </a:r>
            <a:r>
              <a:rPr lang="en-GB" dirty="0"/>
              <a:t> of the previous column</a:t>
            </a:r>
          </a:p>
          <a:p>
            <a:pPr lvl="1"/>
            <a:endParaRPr lang="en-GB" dirty="0"/>
          </a:p>
          <a:p>
            <a:r>
              <a:rPr lang="en-GB" b="1" dirty="0"/>
              <a:t>Full Adder</a:t>
            </a:r>
          </a:p>
          <a:p>
            <a:pPr lvl="1"/>
            <a:r>
              <a:rPr lang="en-GB" dirty="0"/>
              <a:t>accepts also the carry in </a:t>
            </a:r>
            <a:r>
              <a:rPr lang="en-GB" dirty="0" err="1"/>
              <a:t>C</a:t>
            </a:r>
            <a:r>
              <a:rPr lang="en-GB" baseline="-25000" dirty="0" err="1"/>
              <a:t>in</a:t>
            </a:r>
            <a:endParaRPr lang="en-GB" baseline="-25000" dirty="0"/>
          </a:p>
        </p:txBody>
      </p:sp>
      <p:pic>
        <p:nvPicPr>
          <p:cNvPr id="9" name="Immagine 8" descr="Immagine che contiene testo, diagramma, linea, Piano&#10;&#10;Descrizione generata automaticamente">
            <a:extLst>
              <a:ext uri="{FF2B5EF4-FFF2-40B4-BE49-F238E27FC236}">
                <a16:creationId xmlns:a16="http://schemas.microsoft.com/office/drawing/2014/main" id="{1C1085A4-FCD9-353C-F995-523A32E413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8740" y="4359834"/>
            <a:ext cx="3678517" cy="2205857"/>
          </a:xfrm>
          <a:prstGeom prst="rect">
            <a:avLst/>
          </a:prstGeom>
        </p:spPr>
      </p:pic>
      <p:pic>
        <p:nvPicPr>
          <p:cNvPr id="13" name="Immagine 12" descr="Immagine che contiene diagramma, linea, Piano, origami&#10;&#10;Descrizione generata automaticamente">
            <a:extLst>
              <a:ext uri="{FF2B5EF4-FFF2-40B4-BE49-F238E27FC236}">
                <a16:creationId xmlns:a16="http://schemas.microsoft.com/office/drawing/2014/main" id="{61D51312-04D7-B9CB-5AA3-59CC65F8AD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4695" y="2007103"/>
            <a:ext cx="2933770" cy="1494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9350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dirty="0"/>
              <a:t>Carry Propagate Adder</a:t>
            </a:r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1062911"/>
            <a:ext cx="8818500" cy="53531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dirty="0"/>
              <a:t>A </a:t>
            </a:r>
            <a:r>
              <a:rPr lang="en-GB" b="1" dirty="0"/>
              <a:t>N-bit adder</a:t>
            </a:r>
            <a:r>
              <a:rPr lang="en-GB" dirty="0"/>
              <a:t> that sums two N-bit inputs and a carry-in to </a:t>
            </a:r>
            <a:br>
              <a:rPr lang="en-GB" dirty="0"/>
            </a:br>
            <a:r>
              <a:rPr lang="en-GB" dirty="0"/>
              <a:t>produce  an N-bit result and a carry-out</a:t>
            </a:r>
          </a:p>
          <a:p>
            <a:pPr lvl="1"/>
            <a:r>
              <a:rPr lang="en-GB" dirty="0"/>
              <a:t>the carry bit propagates into the adder</a:t>
            </a:r>
          </a:p>
          <a:p>
            <a:pPr lvl="1"/>
            <a:r>
              <a:rPr lang="en-GB" dirty="0"/>
              <a:t>drawn like a full adder except that input/output are </a:t>
            </a:r>
            <a:r>
              <a:rPr lang="en-GB" b="1" dirty="0"/>
              <a:t>busses</a:t>
            </a:r>
            <a:r>
              <a:rPr lang="en-GB" dirty="0"/>
              <a:t> rather than single bits</a:t>
            </a:r>
          </a:p>
          <a:p>
            <a:r>
              <a:rPr lang="en-GB" dirty="0"/>
              <a:t>Simplest way to build: chain together N full adders </a:t>
            </a:r>
            <a:r>
              <a:rPr lang="en-GB" b="1" dirty="0"/>
              <a:t>(Ripple-Carry Adder RCA)</a:t>
            </a:r>
          </a:p>
          <a:p>
            <a:pPr lvl="1"/>
            <a:r>
              <a:rPr lang="en-GB" dirty="0" err="1"/>
              <a:t>C</a:t>
            </a:r>
            <a:r>
              <a:rPr lang="en-GB" baseline="-25000" dirty="0" err="1"/>
              <a:t>ouy</a:t>
            </a:r>
            <a:r>
              <a:rPr lang="en-GB" dirty="0"/>
              <a:t> of one stage acts as the C</a:t>
            </a:r>
            <a:r>
              <a:rPr lang="en-GB" baseline="-25000" dirty="0"/>
              <a:t>in</a:t>
            </a:r>
            <a:r>
              <a:rPr lang="en-GB" dirty="0"/>
              <a:t> of the next stage</a:t>
            </a:r>
          </a:p>
          <a:p>
            <a:pPr lvl="1"/>
            <a:endParaRPr lang="en-GB" b="1" dirty="0"/>
          </a:p>
          <a:p>
            <a:pPr lvl="1"/>
            <a:endParaRPr lang="en-GB" b="1" dirty="0"/>
          </a:p>
          <a:p>
            <a:pPr lvl="1"/>
            <a:endParaRPr lang="en-GB" sz="400" b="1" dirty="0"/>
          </a:p>
          <a:p>
            <a:pPr lvl="1"/>
            <a:endParaRPr lang="en-GB" sz="400" b="1" dirty="0"/>
          </a:p>
          <a:p>
            <a:pPr lvl="1"/>
            <a:endParaRPr lang="en-GB" sz="400" b="1" dirty="0"/>
          </a:p>
          <a:p>
            <a:r>
              <a:rPr lang="en-GB" dirty="0"/>
              <a:t>A good application of modularity and regularity</a:t>
            </a:r>
          </a:p>
          <a:p>
            <a:pPr lvl="1"/>
            <a:r>
              <a:rPr lang="en-GB" dirty="0"/>
              <a:t>full adder module is reused many times to form a larger system</a:t>
            </a:r>
          </a:p>
          <a:p>
            <a:r>
              <a:rPr lang="en-GB" dirty="0"/>
              <a:t>It is </a:t>
            </a:r>
            <a:r>
              <a:rPr lang="en-GB" b="1" dirty="0"/>
              <a:t>slow when N is large</a:t>
            </a:r>
            <a:r>
              <a:rPr lang="en-GB" dirty="0"/>
              <a:t>.</a:t>
            </a:r>
          </a:p>
          <a:p>
            <a:pPr lvl="1"/>
            <a:r>
              <a:rPr lang="en-GB" dirty="0"/>
              <a:t>S</a:t>
            </a:r>
            <a:r>
              <a:rPr lang="en-GB" baseline="-25000" dirty="0"/>
              <a:t>3</a:t>
            </a:r>
            <a:r>
              <a:rPr lang="en-GB" dirty="0"/>
              <a:t> depends on C</a:t>
            </a:r>
            <a:r>
              <a:rPr lang="en-GB" baseline="-25000" dirty="0"/>
              <a:t>2</a:t>
            </a:r>
            <a:r>
              <a:rPr lang="en-GB" dirty="0"/>
              <a:t>, which depends on C</a:t>
            </a:r>
            <a:r>
              <a:rPr lang="en-GB" baseline="-25000" dirty="0"/>
              <a:t>1</a:t>
            </a:r>
            <a:r>
              <a:rPr lang="en-GB" dirty="0"/>
              <a:t>, and so forth</a:t>
            </a:r>
          </a:p>
          <a:p>
            <a:pPr lvl="1"/>
            <a:r>
              <a:rPr lang="en-GB" dirty="0"/>
              <a:t>the delay of the adder t</a:t>
            </a:r>
            <a:r>
              <a:rPr lang="en-GB" baseline="-25000" dirty="0"/>
              <a:t>riple </a:t>
            </a:r>
            <a:r>
              <a:rPr lang="en-GB" dirty="0"/>
              <a:t>= N * </a:t>
            </a:r>
            <a:r>
              <a:rPr lang="en-GB" dirty="0" err="1"/>
              <a:t>t</a:t>
            </a:r>
            <a:r>
              <a:rPr lang="en-GB" baseline="-25000" dirty="0" err="1"/>
              <a:t>FA</a:t>
            </a:r>
            <a:r>
              <a:rPr lang="en-GB" baseline="-25000" dirty="0"/>
              <a:t> </a:t>
            </a:r>
            <a:r>
              <a:rPr lang="en-GB" dirty="0"/>
              <a:t>grows directly with the number of bits</a:t>
            </a:r>
          </a:p>
        </p:txBody>
      </p:sp>
      <p:pic>
        <p:nvPicPr>
          <p:cNvPr id="9" name="Immagine 8" descr="Immagine che contiene diagramma, schizzo, origami, linea&#10;&#10;Descrizione generata automaticamente">
            <a:extLst>
              <a:ext uri="{FF2B5EF4-FFF2-40B4-BE49-F238E27FC236}">
                <a16:creationId xmlns:a16="http://schemas.microsoft.com/office/drawing/2014/main" id="{B95D47AB-BD41-52AD-1CC2-6CD72BABEE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3181" y="3233300"/>
            <a:ext cx="3935131" cy="1261766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AC021A94-D118-2743-A475-EBBBEDD644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1132" y="196826"/>
            <a:ext cx="2160118" cy="1732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0296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dirty="0"/>
              <a:t>Carry-Lookahead Adder (1)</a:t>
            </a:r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1212536"/>
            <a:ext cx="8818500" cy="53531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dirty="0"/>
              <a:t>RCA are slow because the carry must propagate:</a:t>
            </a:r>
          </a:p>
          <a:p>
            <a:pPr lvl="0"/>
            <a:endParaRPr lang="en-GB" dirty="0"/>
          </a:p>
          <a:p>
            <a:pPr lvl="0"/>
            <a:endParaRPr lang="en-GB" sz="1200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r>
              <a:rPr lang="en-GB" dirty="0"/>
              <a:t>The idea is to </a:t>
            </a:r>
            <a:r>
              <a:rPr lang="en-GB" b="1" dirty="0"/>
              <a:t>divide the adder into blocks</a:t>
            </a:r>
            <a:r>
              <a:rPr lang="en-GB" dirty="0"/>
              <a:t> and determine the carry out of a block </a:t>
            </a:r>
            <a:r>
              <a:rPr lang="en-GB" b="1" dirty="0"/>
              <a:t>as soon as</a:t>
            </a:r>
            <a:r>
              <a:rPr lang="en-GB" dirty="0"/>
              <a:t> the carry in is known</a:t>
            </a:r>
          </a:p>
          <a:p>
            <a:pPr lvl="1"/>
            <a:r>
              <a:rPr lang="en-GB" dirty="0"/>
              <a:t>it looks ahead across the blocks rather than wait to ripple through all the full adders </a:t>
            </a:r>
          </a:p>
          <a:p>
            <a:pPr lvl="1"/>
            <a:endParaRPr lang="en-GB" dirty="0"/>
          </a:p>
        </p:txBody>
      </p:sp>
      <p:pic>
        <p:nvPicPr>
          <p:cNvPr id="3" name="Immagine 2" descr="Immagine che contiene Carattere, linea, bianco, design&#10;&#10;Descrizione generata automaticamente">
            <a:extLst>
              <a:ext uri="{FF2B5EF4-FFF2-40B4-BE49-F238E27FC236}">
                <a16:creationId xmlns:a16="http://schemas.microsoft.com/office/drawing/2014/main" id="{542069C3-2C4D-689E-7CDF-CBB9891625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449" y="1908882"/>
            <a:ext cx="8639102" cy="1365118"/>
          </a:xfrm>
          <a:prstGeom prst="rect">
            <a:avLst/>
          </a:prstGeom>
        </p:spPr>
      </p:pic>
      <p:pic>
        <p:nvPicPr>
          <p:cNvPr id="7" name="Immagine 6" descr="Immagine che contiene linea, diagramma, testo, Carattere&#10;&#10;Descrizione generata automaticamente">
            <a:extLst>
              <a:ext uri="{FF2B5EF4-FFF2-40B4-BE49-F238E27FC236}">
                <a16:creationId xmlns:a16="http://schemas.microsoft.com/office/drawing/2014/main" id="{5FB3B079-61CD-2032-56A4-4AF0809FE6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55" y="4697813"/>
            <a:ext cx="9124546" cy="1774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0416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1268BF7-2F3B-A5C4-4F7E-1982399FCE6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</p:spPr>
        <p:txBody>
          <a:bodyPr/>
          <a:lstStyle/>
          <a:p>
            <a:r>
              <a:rPr lang="en-GB" dirty="0"/>
              <a:t>Index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38BFAA1C-1163-169B-2D77-6FEF73CC85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823686"/>
            <a:ext cx="8258863" cy="3210627"/>
          </a:xfrm>
        </p:spPr>
        <p:txBody>
          <a:bodyPr/>
          <a:lstStyle/>
          <a:p>
            <a:r>
              <a:rPr lang="en-GB" dirty="0"/>
              <a:t>Building Block definition</a:t>
            </a:r>
          </a:p>
          <a:p>
            <a:r>
              <a:rPr lang="en-GB" dirty="0"/>
              <a:t>Multiplexer</a:t>
            </a:r>
          </a:p>
          <a:p>
            <a:r>
              <a:rPr lang="en-GB" dirty="0"/>
              <a:t>Decoders</a:t>
            </a:r>
          </a:p>
          <a:p>
            <a:r>
              <a:rPr lang="en-GB" dirty="0"/>
              <a:t>Adders</a:t>
            </a:r>
          </a:p>
          <a:p>
            <a:r>
              <a:rPr lang="en-GB" dirty="0"/>
              <a:t>Subtractor</a:t>
            </a:r>
          </a:p>
          <a:p>
            <a:r>
              <a:rPr lang="en-GB" dirty="0"/>
              <a:t>Comparators</a:t>
            </a:r>
          </a:p>
          <a:p>
            <a:r>
              <a:rPr lang="en-GB" dirty="0"/>
              <a:t>Arithmetic/Logical Unit (ALU)</a:t>
            </a:r>
          </a:p>
          <a:p>
            <a:r>
              <a:rPr lang="en-GB" dirty="0"/>
              <a:t>Shifters and Rotators</a:t>
            </a:r>
          </a:p>
          <a:p>
            <a:r>
              <a:rPr lang="en-GB" dirty="0"/>
              <a:t>Multiplier and divider </a:t>
            </a:r>
          </a:p>
          <a:p>
            <a:r>
              <a:rPr lang="en-GB" dirty="0"/>
              <a:t>Floating-Point Addition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185561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>
          <a:extLst>
            <a:ext uri="{FF2B5EF4-FFF2-40B4-BE49-F238E27FC236}">
              <a16:creationId xmlns:a16="http://schemas.microsoft.com/office/drawing/2014/main" id="{D8320C8F-90CE-A429-4BF7-B760AF8EBF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>
            <a:extLst>
              <a:ext uri="{FF2B5EF4-FFF2-40B4-BE49-F238E27FC236}">
                <a16:creationId xmlns:a16="http://schemas.microsoft.com/office/drawing/2014/main" id="{64959FA6-4EB2-907B-7A8B-FA7754A6D9E3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dirty="0"/>
              <a:t>Carry-Lookahead Adder (2)</a:t>
            </a:r>
          </a:p>
        </p:txBody>
      </p:sp>
      <p:sp>
        <p:nvSpPr>
          <p:cNvPr id="84" name="Google Shape;84;p14">
            <a:extLst>
              <a:ext uri="{FF2B5EF4-FFF2-40B4-BE49-F238E27FC236}">
                <a16:creationId xmlns:a16="http://schemas.microsoft.com/office/drawing/2014/main" id="{81F79F13-0052-33B5-1EF2-D11B7286022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62750" y="1212536"/>
            <a:ext cx="8818500" cy="53531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b="1" dirty="0"/>
              <a:t>Carry-Lookahead Adder CLA </a:t>
            </a:r>
            <a:r>
              <a:rPr lang="en-GB" dirty="0"/>
              <a:t>use </a:t>
            </a:r>
            <a:r>
              <a:rPr lang="en-GB" b="1" dirty="0"/>
              <a:t>generate</a:t>
            </a:r>
            <a:r>
              <a:rPr lang="en-GB" dirty="0"/>
              <a:t> (G) and </a:t>
            </a:r>
            <a:r>
              <a:rPr lang="en-GB" b="1" dirty="0"/>
              <a:t>propagate</a:t>
            </a:r>
            <a:r>
              <a:rPr lang="en-GB" dirty="0"/>
              <a:t> (P) signals </a:t>
            </a:r>
          </a:p>
          <a:p>
            <a:r>
              <a:rPr lang="en-GB" dirty="0"/>
              <a:t>A column “</a:t>
            </a:r>
            <a:r>
              <a:rPr lang="en-GB" b="1" dirty="0"/>
              <a:t>generates</a:t>
            </a:r>
            <a:r>
              <a:rPr lang="en-GB" dirty="0"/>
              <a:t>” a carry if it produces a carry independent of its carry-in </a:t>
            </a:r>
          </a:p>
          <a:p>
            <a:pPr lvl="1"/>
            <a:r>
              <a:rPr lang="en-GB" dirty="0"/>
              <a:t>both input are 1 -&gt;  </a:t>
            </a:r>
            <a:r>
              <a:rPr lang="en-GB" b="1" dirty="0"/>
              <a:t>G</a:t>
            </a:r>
            <a:r>
              <a:rPr lang="en-GB" b="1" baseline="-25000" dirty="0"/>
              <a:t>i</a:t>
            </a:r>
            <a:r>
              <a:rPr lang="en-GB" b="1" dirty="0"/>
              <a:t> = A</a:t>
            </a:r>
            <a:r>
              <a:rPr lang="en-GB" b="1" baseline="-25000" dirty="0"/>
              <a:t>i</a:t>
            </a:r>
            <a:r>
              <a:rPr lang="en-GB" b="1" dirty="0"/>
              <a:t> AND B</a:t>
            </a:r>
            <a:r>
              <a:rPr lang="en-GB" b="1" baseline="-25000" dirty="0"/>
              <a:t>i</a:t>
            </a:r>
          </a:p>
          <a:p>
            <a:r>
              <a:rPr lang="en-GB" dirty="0"/>
              <a:t>A column “</a:t>
            </a:r>
            <a:r>
              <a:rPr lang="en-GB" b="1" dirty="0"/>
              <a:t>propagates</a:t>
            </a:r>
            <a:r>
              <a:rPr lang="en-GB" dirty="0"/>
              <a:t>” a carry if it produces a carry whenever there is a carry-in </a:t>
            </a:r>
          </a:p>
          <a:p>
            <a:pPr lvl="1"/>
            <a:r>
              <a:rPr lang="en-GB" dirty="0"/>
              <a:t>either one of the input is 1 -&gt; </a:t>
            </a:r>
            <a:r>
              <a:rPr lang="en-GB" b="1" dirty="0"/>
              <a:t>P</a:t>
            </a:r>
            <a:r>
              <a:rPr lang="en-GB" b="1" baseline="-25000" dirty="0"/>
              <a:t>i</a:t>
            </a:r>
            <a:r>
              <a:rPr lang="en-GB" b="1" dirty="0"/>
              <a:t> = A</a:t>
            </a:r>
            <a:r>
              <a:rPr lang="en-GB" b="1" baseline="-25000" dirty="0"/>
              <a:t>i</a:t>
            </a:r>
            <a:r>
              <a:rPr lang="en-GB" b="1" dirty="0"/>
              <a:t> OR B</a:t>
            </a:r>
            <a:r>
              <a:rPr lang="en-GB" b="1" baseline="-25000" dirty="0"/>
              <a:t>i</a:t>
            </a:r>
            <a:endParaRPr lang="en-GB" sz="1200" dirty="0"/>
          </a:p>
          <a:p>
            <a:pPr lvl="1"/>
            <a:endParaRPr lang="en-GB" dirty="0"/>
          </a:p>
        </p:txBody>
      </p:sp>
      <p:pic>
        <p:nvPicPr>
          <p:cNvPr id="3" name="Immagine 2" descr="Immagine che contiene diagramma, testo, linea, Piano&#10;&#10;Descrizione generata automaticamente">
            <a:extLst>
              <a:ext uri="{FF2B5EF4-FFF2-40B4-BE49-F238E27FC236}">
                <a16:creationId xmlns:a16="http://schemas.microsoft.com/office/drawing/2014/main" id="{EC8CF093-DD73-E547-9508-FE0F3E4D19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064" y="2947497"/>
            <a:ext cx="6145428" cy="3786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2565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dirty="0"/>
              <a:t>Carry-Lookahead Adder (2)</a:t>
            </a:r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1065609"/>
            <a:ext cx="8818500" cy="55203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dirty="0"/>
              <a:t>We can extend to multiple-bit blocks</a:t>
            </a:r>
          </a:p>
          <a:p>
            <a:pPr lvl="1"/>
            <a:r>
              <a:rPr lang="en-GB" dirty="0"/>
              <a:t>a block “generates” a carry if it produces a carry out independent of the carry-in</a:t>
            </a:r>
          </a:p>
          <a:p>
            <a:pPr lvl="1"/>
            <a:r>
              <a:rPr lang="en-GB" dirty="0"/>
              <a:t>a block “propagate” a carry if it produces a carry out whenever there is a carry-in</a:t>
            </a:r>
          </a:p>
          <a:p>
            <a:r>
              <a:rPr lang="en-GB" dirty="0"/>
              <a:t>A block </a:t>
            </a:r>
            <a:r>
              <a:rPr lang="en-GB" dirty="0" err="1"/>
              <a:t>j:i</a:t>
            </a:r>
            <a:r>
              <a:rPr lang="en-GB" dirty="0"/>
              <a:t> (spanning columns </a:t>
            </a:r>
            <a:r>
              <a:rPr lang="en-GB" dirty="0" err="1"/>
              <a:t>i</a:t>
            </a:r>
            <a:r>
              <a:rPr lang="en-GB" dirty="0"/>
              <a:t> through j) </a:t>
            </a:r>
            <a:r>
              <a:rPr lang="en-GB" b="1" dirty="0"/>
              <a:t>generates</a:t>
            </a:r>
            <a:r>
              <a:rPr lang="en-GB" dirty="0"/>
              <a:t> a carry</a:t>
            </a:r>
            <a:r>
              <a:rPr lang="en-GB" baseline="-25000" dirty="0"/>
              <a:t> </a:t>
            </a:r>
            <a:endParaRPr lang="en-GB" dirty="0"/>
          </a:p>
          <a:p>
            <a:pPr lvl="1"/>
            <a:r>
              <a:rPr lang="en-GB" dirty="0"/>
              <a:t>if the most significant column generates a carry</a:t>
            </a:r>
          </a:p>
          <a:p>
            <a:pPr lvl="1"/>
            <a:r>
              <a:rPr lang="en-GB" dirty="0"/>
              <a:t>if the previous column generated a carry and the most significant column propagates it</a:t>
            </a:r>
          </a:p>
          <a:p>
            <a:pPr lvl="1"/>
            <a:r>
              <a:rPr lang="en-GB" dirty="0"/>
              <a:t>and so forth</a:t>
            </a:r>
          </a:p>
          <a:p>
            <a:pPr lvl="1"/>
            <a:r>
              <a:rPr lang="en-GB" b="1" dirty="0" err="1"/>
              <a:t>G</a:t>
            </a:r>
            <a:r>
              <a:rPr lang="en-GB" b="1" baseline="-25000" dirty="0" err="1"/>
              <a:t>j:i</a:t>
            </a:r>
            <a:r>
              <a:rPr lang="en-GB" b="1" dirty="0"/>
              <a:t> = </a:t>
            </a:r>
            <a:r>
              <a:rPr lang="en-GB" b="1" dirty="0" err="1"/>
              <a:t>G</a:t>
            </a:r>
            <a:r>
              <a:rPr lang="en-GB" b="1" baseline="-25000" dirty="0" err="1"/>
              <a:t>j</a:t>
            </a:r>
            <a:r>
              <a:rPr lang="en-GB" b="1" dirty="0"/>
              <a:t> + </a:t>
            </a:r>
            <a:r>
              <a:rPr lang="en-GB" b="1" dirty="0" err="1"/>
              <a:t>P</a:t>
            </a:r>
            <a:r>
              <a:rPr lang="en-GB" b="1" baseline="-25000" dirty="0" err="1"/>
              <a:t>j</a:t>
            </a:r>
            <a:r>
              <a:rPr lang="en-GB" b="1" dirty="0"/>
              <a:t>(G</a:t>
            </a:r>
            <a:r>
              <a:rPr lang="en-GB" b="1" baseline="-25000" dirty="0"/>
              <a:t>j-1</a:t>
            </a:r>
            <a:r>
              <a:rPr lang="en-GB" b="1" dirty="0"/>
              <a:t> + P</a:t>
            </a:r>
            <a:r>
              <a:rPr lang="en-GB" b="1" baseline="-25000" dirty="0"/>
              <a:t>j-1</a:t>
            </a:r>
            <a:r>
              <a:rPr lang="en-GB" b="1" dirty="0"/>
              <a:t> (G</a:t>
            </a:r>
            <a:r>
              <a:rPr lang="en-GB" b="1" baseline="-25000" dirty="0"/>
              <a:t>j-2</a:t>
            </a:r>
            <a:r>
              <a:rPr lang="en-GB" b="1" dirty="0"/>
              <a:t> + P</a:t>
            </a:r>
            <a:r>
              <a:rPr lang="en-GB" b="1" baseline="-25000" dirty="0"/>
              <a:t>j-2</a:t>
            </a:r>
            <a:r>
              <a:rPr lang="en-GB" b="1" dirty="0"/>
              <a:t> ( …. (G</a:t>
            </a:r>
            <a:r>
              <a:rPr lang="en-GB" b="1" baseline="-25000" dirty="0"/>
              <a:t>i+2</a:t>
            </a:r>
            <a:r>
              <a:rPr lang="en-GB" b="1" dirty="0"/>
              <a:t> + P</a:t>
            </a:r>
            <a:r>
              <a:rPr lang="en-GB" b="1" baseline="-25000" dirty="0"/>
              <a:t>i+2</a:t>
            </a:r>
            <a:r>
              <a:rPr lang="en-GB" b="1" dirty="0"/>
              <a:t>(G</a:t>
            </a:r>
            <a:r>
              <a:rPr lang="en-GB" b="1" baseline="-25000" dirty="0"/>
              <a:t>i+1</a:t>
            </a:r>
            <a:r>
              <a:rPr lang="en-GB" b="1" dirty="0"/>
              <a:t> + P</a:t>
            </a:r>
            <a:r>
              <a:rPr lang="en-GB" b="1" baseline="-25000" dirty="0"/>
              <a:t>i+1</a:t>
            </a:r>
            <a:r>
              <a:rPr lang="en-GB" b="1" dirty="0"/>
              <a:t>G</a:t>
            </a:r>
            <a:r>
              <a:rPr lang="en-GB" b="1" baseline="-25000" dirty="0"/>
              <a:t>i</a:t>
            </a:r>
            <a:r>
              <a:rPr lang="en-GB" b="1" dirty="0"/>
              <a:t>))</a:t>
            </a:r>
            <a:endParaRPr lang="en-GB" b="1" baseline="-25000" dirty="0"/>
          </a:p>
          <a:p>
            <a:pPr lvl="2"/>
            <a:r>
              <a:rPr lang="en-GB" dirty="0"/>
              <a:t>e.g. G</a:t>
            </a:r>
            <a:r>
              <a:rPr lang="en-GB" baseline="-25000" dirty="0"/>
              <a:t>7:4</a:t>
            </a:r>
            <a:r>
              <a:rPr lang="en-GB" dirty="0"/>
              <a:t> = G</a:t>
            </a:r>
            <a:r>
              <a:rPr lang="en-GB" baseline="-25000" dirty="0"/>
              <a:t>7</a:t>
            </a:r>
            <a:r>
              <a:rPr lang="en-GB" dirty="0"/>
              <a:t> + P</a:t>
            </a:r>
            <a:r>
              <a:rPr lang="en-GB" baseline="-25000" dirty="0"/>
              <a:t>7</a:t>
            </a:r>
            <a:r>
              <a:rPr lang="en-GB" dirty="0"/>
              <a:t>(G</a:t>
            </a:r>
            <a:r>
              <a:rPr lang="en-GB" baseline="-25000" dirty="0"/>
              <a:t>6</a:t>
            </a:r>
            <a:r>
              <a:rPr lang="en-GB" dirty="0"/>
              <a:t> + P</a:t>
            </a:r>
            <a:r>
              <a:rPr lang="en-GB" baseline="-25000" dirty="0"/>
              <a:t>6</a:t>
            </a:r>
            <a:r>
              <a:rPr lang="en-GB" dirty="0"/>
              <a:t>(G</a:t>
            </a:r>
            <a:r>
              <a:rPr lang="en-GB" baseline="-25000" dirty="0"/>
              <a:t>5</a:t>
            </a:r>
            <a:r>
              <a:rPr lang="en-GB" dirty="0"/>
              <a:t> + P</a:t>
            </a:r>
            <a:r>
              <a:rPr lang="en-GB" baseline="-25000" dirty="0"/>
              <a:t>5</a:t>
            </a:r>
            <a:r>
              <a:rPr lang="en-GB" dirty="0"/>
              <a:t>G</a:t>
            </a:r>
            <a:r>
              <a:rPr lang="en-GB" baseline="-25000" dirty="0"/>
              <a:t>4</a:t>
            </a:r>
            <a:r>
              <a:rPr lang="en-GB" dirty="0"/>
              <a:t>)</a:t>
            </a:r>
          </a:p>
          <a:p>
            <a:r>
              <a:rPr lang="en-GB" dirty="0"/>
              <a:t>A block</a:t>
            </a:r>
            <a:r>
              <a:rPr lang="en-GB" b="1" dirty="0"/>
              <a:t> </a:t>
            </a:r>
            <a:r>
              <a:rPr lang="en-GB" dirty="0" err="1"/>
              <a:t>i:j</a:t>
            </a:r>
            <a:r>
              <a:rPr lang="en-GB" dirty="0"/>
              <a:t> </a:t>
            </a:r>
            <a:r>
              <a:rPr lang="en-GB" b="1" dirty="0"/>
              <a:t>propagates</a:t>
            </a:r>
            <a:r>
              <a:rPr lang="en-GB" dirty="0"/>
              <a:t> a carry</a:t>
            </a:r>
            <a:r>
              <a:rPr lang="en-GB" baseline="-25000" dirty="0"/>
              <a:t> </a:t>
            </a:r>
            <a:endParaRPr lang="en-GB" dirty="0"/>
          </a:p>
          <a:p>
            <a:pPr lvl="1"/>
            <a:r>
              <a:rPr lang="en-GB" dirty="0"/>
              <a:t>if all the columns in the block propagate the carry</a:t>
            </a:r>
          </a:p>
          <a:p>
            <a:pPr lvl="1"/>
            <a:r>
              <a:rPr lang="en-GB" b="1" dirty="0" err="1"/>
              <a:t>P</a:t>
            </a:r>
            <a:r>
              <a:rPr lang="en-GB" b="1" baseline="-25000" dirty="0" err="1"/>
              <a:t>j:i</a:t>
            </a:r>
            <a:r>
              <a:rPr lang="en-GB" b="1" dirty="0"/>
              <a:t> = P</a:t>
            </a:r>
            <a:r>
              <a:rPr lang="en-GB" b="1" baseline="-25000" dirty="0"/>
              <a:t>j</a:t>
            </a:r>
            <a:r>
              <a:rPr lang="en-GB" b="1" dirty="0"/>
              <a:t>P</a:t>
            </a:r>
            <a:r>
              <a:rPr lang="en-GB" b="1" baseline="-25000" dirty="0"/>
              <a:t>j-1</a:t>
            </a:r>
            <a:r>
              <a:rPr lang="en-GB" b="1" dirty="0"/>
              <a:t>P</a:t>
            </a:r>
            <a:r>
              <a:rPr lang="en-GB" b="1" baseline="-25000" dirty="0"/>
              <a:t>j-2</a:t>
            </a:r>
            <a:r>
              <a:rPr lang="en-GB" b="1" dirty="0"/>
              <a:t>…P</a:t>
            </a:r>
            <a:r>
              <a:rPr lang="en-GB" b="1" baseline="-25000" dirty="0"/>
              <a:t>i+2</a:t>
            </a:r>
            <a:r>
              <a:rPr lang="en-GB" b="1" dirty="0"/>
              <a:t> P</a:t>
            </a:r>
            <a:r>
              <a:rPr lang="en-GB" b="1" baseline="-25000" dirty="0"/>
              <a:t>i+1</a:t>
            </a:r>
            <a:r>
              <a:rPr lang="en-GB" b="1" dirty="0"/>
              <a:t> P</a:t>
            </a:r>
            <a:r>
              <a:rPr lang="en-GB" b="1" baseline="-25000" dirty="0"/>
              <a:t>i</a:t>
            </a:r>
          </a:p>
          <a:p>
            <a:pPr lvl="2"/>
            <a:r>
              <a:rPr lang="en-GB" dirty="0"/>
              <a:t>e.g. P</a:t>
            </a:r>
            <a:r>
              <a:rPr lang="en-GB" baseline="-25000" dirty="0"/>
              <a:t>3:0</a:t>
            </a:r>
            <a:r>
              <a:rPr lang="en-GB" dirty="0"/>
              <a:t> = P</a:t>
            </a:r>
            <a:r>
              <a:rPr lang="en-GB" baseline="-25000" dirty="0"/>
              <a:t>3</a:t>
            </a:r>
            <a:r>
              <a:rPr lang="en-GB" dirty="0"/>
              <a:t>P</a:t>
            </a:r>
            <a:r>
              <a:rPr lang="en-GB" baseline="-25000" dirty="0"/>
              <a:t>2</a:t>
            </a:r>
            <a:r>
              <a:rPr lang="en-GB" dirty="0"/>
              <a:t>P</a:t>
            </a:r>
            <a:r>
              <a:rPr lang="en-GB" baseline="-25000" dirty="0"/>
              <a:t>1</a:t>
            </a:r>
            <a:r>
              <a:rPr lang="en-GB" dirty="0"/>
              <a:t>P</a:t>
            </a:r>
            <a:r>
              <a:rPr lang="en-GB" baseline="-25000" dirty="0"/>
              <a:t>0</a:t>
            </a:r>
            <a:endParaRPr lang="en-GB" dirty="0"/>
          </a:p>
          <a:p>
            <a:r>
              <a:rPr lang="en-GB" dirty="0"/>
              <a:t>So, we can quickly compute the carry out of the block</a:t>
            </a:r>
          </a:p>
          <a:p>
            <a:pPr lvl="1"/>
            <a:r>
              <a:rPr lang="en-GB" b="1" dirty="0" err="1"/>
              <a:t>C</a:t>
            </a:r>
            <a:r>
              <a:rPr lang="en-GB" b="1" baseline="-25000" dirty="0" err="1"/>
              <a:t>j</a:t>
            </a:r>
            <a:r>
              <a:rPr lang="en-GB" b="1" dirty="0"/>
              <a:t> = </a:t>
            </a:r>
            <a:r>
              <a:rPr lang="en-GB" b="1" dirty="0" err="1"/>
              <a:t>G</a:t>
            </a:r>
            <a:r>
              <a:rPr lang="en-GB" b="1" baseline="-25000" dirty="0" err="1"/>
              <a:t>j:i</a:t>
            </a:r>
            <a:r>
              <a:rPr lang="en-GB" b="1" dirty="0"/>
              <a:t> + P</a:t>
            </a:r>
            <a:r>
              <a:rPr lang="en-GB" b="1" baseline="-25000" dirty="0"/>
              <a:t>j:i</a:t>
            </a:r>
            <a:r>
              <a:rPr lang="en-GB" b="1" dirty="0"/>
              <a:t>C</a:t>
            </a:r>
            <a:r>
              <a:rPr lang="en-GB" b="1" baseline="-25000" dirty="0"/>
              <a:t>i-1</a:t>
            </a:r>
          </a:p>
        </p:txBody>
      </p:sp>
    </p:spTree>
    <p:extLst>
      <p:ext uri="{BB962C8B-B14F-4D97-AF65-F5344CB8AC3E}">
        <p14:creationId xmlns:p14="http://schemas.microsoft.com/office/powerpoint/2010/main" val="25752772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>
          <a:extLst>
            <a:ext uri="{FF2B5EF4-FFF2-40B4-BE49-F238E27FC236}">
              <a16:creationId xmlns:a16="http://schemas.microsoft.com/office/drawing/2014/main" id="{8860B40E-070A-AC5E-9D6F-DA76C7E50B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>
            <a:extLst>
              <a:ext uri="{FF2B5EF4-FFF2-40B4-BE49-F238E27FC236}">
                <a16:creationId xmlns:a16="http://schemas.microsoft.com/office/drawing/2014/main" id="{EF18EF32-8A37-D789-1C7E-45B7F2C26690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dirty="0"/>
              <a:t>Carry-Lookahead Adder (3)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1FB6E921-8DBA-A169-AE04-3A8912045B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761" y="1086384"/>
            <a:ext cx="8875830" cy="5350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6010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dirty="0"/>
              <a:t>Carry-Lookahead Adder (4)</a:t>
            </a:r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1096161"/>
            <a:ext cx="8818500" cy="53531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dirty="0"/>
              <a:t>A 32-bit carry-lookahead adder composed of eight 4-bit blocks:</a:t>
            </a:r>
          </a:p>
          <a:p>
            <a:pPr lvl="0"/>
            <a:endParaRPr lang="en-GB" sz="1100" dirty="0"/>
          </a:p>
          <a:p>
            <a:pPr lvl="0"/>
            <a:endParaRPr lang="en-GB" sz="1100" dirty="0"/>
          </a:p>
          <a:p>
            <a:pPr lvl="0"/>
            <a:endParaRPr lang="en-GB" sz="1100" dirty="0"/>
          </a:p>
          <a:p>
            <a:pPr lvl="0"/>
            <a:endParaRPr lang="en-GB" sz="1100" dirty="0"/>
          </a:p>
          <a:p>
            <a:pPr lvl="0"/>
            <a:endParaRPr lang="en-GB" sz="1100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marL="120650" lvl="0" indent="0">
              <a:buNone/>
            </a:pPr>
            <a:endParaRPr lang="en-GB" sz="400" dirty="0"/>
          </a:p>
          <a:p>
            <a:pPr lvl="0"/>
            <a:r>
              <a:rPr lang="en-GB" dirty="0"/>
              <a:t>Each block contains a 4-bit ripple-carry adder and the </a:t>
            </a:r>
            <a:r>
              <a:rPr lang="en-GB" b="1" dirty="0"/>
              <a:t>lookahead </a:t>
            </a:r>
            <a:r>
              <a:rPr lang="en-GB" dirty="0"/>
              <a:t>circuit</a:t>
            </a:r>
            <a:r>
              <a:rPr lang="en-GB" b="1" dirty="0"/>
              <a:t>  </a:t>
            </a:r>
            <a:r>
              <a:rPr lang="en-GB" dirty="0"/>
              <a:t>to compute the carry out of the block given the carry-in</a:t>
            </a:r>
          </a:p>
          <a:p>
            <a:pPr lvl="0"/>
            <a:r>
              <a:rPr lang="en-GB" dirty="0"/>
              <a:t>All blocks compute column generate and propagate signals </a:t>
            </a:r>
            <a:r>
              <a:rPr lang="en-GB" b="1" dirty="0"/>
              <a:t>simultaneously</a:t>
            </a:r>
          </a:p>
          <a:p>
            <a:pPr lvl="0"/>
            <a:r>
              <a:rPr lang="en-GB" dirty="0"/>
              <a:t>Then C</a:t>
            </a:r>
            <a:r>
              <a:rPr lang="en-GB" baseline="-25000" dirty="0"/>
              <a:t>in</a:t>
            </a:r>
            <a:r>
              <a:rPr lang="en-GB" dirty="0"/>
              <a:t> advances to </a:t>
            </a:r>
            <a:r>
              <a:rPr lang="en-GB" dirty="0" err="1"/>
              <a:t>C</a:t>
            </a:r>
            <a:r>
              <a:rPr lang="en-GB" baseline="-25000" dirty="0" err="1"/>
              <a:t>out</a:t>
            </a:r>
            <a:r>
              <a:rPr lang="en-GB" dirty="0"/>
              <a:t> through each block until the last</a:t>
            </a:r>
          </a:p>
          <a:p>
            <a:pPr lvl="1"/>
            <a:r>
              <a:rPr lang="en-GB" dirty="0"/>
              <a:t>C</a:t>
            </a:r>
            <a:r>
              <a:rPr lang="en-GB" baseline="-25000" dirty="0"/>
              <a:t>in</a:t>
            </a:r>
            <a:r>
              <a:rPr lang="en-GB" dirty="0"/>
              <a:t> proceeds through the lookahead gates to produce C</a:t>
            </a:r>
            <a:r>
              <a:rPr lang="en-GB" baseline="-25000" dirty="0"/>
              <a:t>3</a:t>
            </a:r>
          </a:p>
          <a:p>
            <a:pPr lvl="1"/>
            <a:r>
              <a:rPr lang="en-GB" dirty="0"/>
              <a:t>C</a:t>
            </a:r>
            <a:r>
              <a:rPr lang="en-GB" baseline="-25000" dirty="0"/>
              <a:t>3</a:t>
            </a:r>
            <a:r>
              <a:rPr lang="en-GB" dirty="0"/>
              <a:t> proceeds through its lookahead block to produce C</a:t>
            </a:r>
            <a:r>
              <a:rPr lang="en-GB" baseline="-25000" dirty="0"/>
              <a:t>7</a:t>
            </a:r>
          </a:p>
          <a:p>
            <a:pPr lvl="1"/>
            <a:r>
              <a:rPr lang="en-GB" dirty="0"/>
              <a:t>C</a:t>
            </a:r>
            <a:r>
              <a:rPr lang="en-GB" baseline="-25000" dirty="0"/>
              <a:t>7</a:t>
            </a:r>
            <a:r>
              <a:rPr lang="en-GB" dirty="0"/>
              <a:t> proceeds through its lookahead block to produce C</a:t>
            </a:r>
            <a:r>
              <a:rPr lang="en-GB" baseline="-25000" dirty="0"/>
              <a:t>11</a:t>
            </a:r>
          </a:p>
          <a:p>
            <a:pPr lvl="1"/>
            <a:r>
              <a:rPr lang="en-GB" dirty="0"/>
              <a:t>and so on until C</a:t>
            </a:r>
            <a:r>
              <a:rPr lang="en-GB" baseline="-25000" dirty="0"/>
              <a:t>27</a:t>
            </a:r>
            <a:r>
              <a:rPr lang="en-GB" dirty="0"/>
              <a:t>, the carry-in to the last block</a:t>
            </a:r>
          </a:p>
          <a:p>
            <a:r>
              <a:rPr lang="en-GB" dirty="0"/>
              <a:t>The last block contains a short ripple-carry adder (no more the lookahead logic)</a:t>
            </a:r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1"/>
            <a:endParaRPr lang="en-GB" dirty="0"/>
          </a:p>
        </p:txBody>
      </p:sp>
      <p:pic>
        <p:nvPicPr>
          <p:cNvPr id="24" name="Immagine 23" descr="Immagine che contiene testo, diagramma, linea, Piano&#10;&#10;Descrizione generata automaticamente">
            <a:extLst>
              <a:ext uri="{FF2B5EF4-FFF2-40B4-BE49-F238E27FC236}">
                <a16:creationId xmlns:a16="http://schemas.microsoft.com/office/drawing/2014/main" id="{7929E277-4E05-3656-B5DF-E17BB06C8D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816" y="1485220"/>
            <a:ext cx="6921661" cy="1963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7894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dirty="0"/>
              <a:t>Carry-Lookahead Adder delay</a:t>
            </a:r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1151539"/>
            <a:ext cx="8669550" cy="558758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dirty="0"/>
              <a:t>An N-bit adder divided into k-bit blocks has a delay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GB" dirty="0" err="1"/>
              <a:t>t</a:t>
            </a:r>
            <a:r>
              <a:rPr lang="en-GB" baseline="-25000" dirty="0" err="1"/>
              <a:t>pg</a:t>
            </a:r>
            <a:r>
              <a:rPr lang="en-GB" dirty="0"/>
              <a:t> is the delay to generate signals P</a:t>
            </a:r>
            <a:r>
              <a:rPr lang="en-GB" baseline="-25000" dirty="0"/>
              <a:t>i</a:t>
            </a:r>
            <a:r>
              <a:rPr lang="en-GB" dirty="0"/>
              <a:t> and G</a:t>
            </a:r>
            <a:r>
              <a:rPr lang="en-GB" baseline="-25000" dirty="0"/>
              <a:t>i</a:t>
            </a:r>
            <a:r>
              <a:rPr lang="en-GB" dirty="0"/>
              <a:t> 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GB" dirty="0" err="1"/>
              <a:t>t</a:t>
            </a:r>
            <a:r>
              <a:rPr lang="en-GB" baseline="-25000" dirty="0" err="1"/>
              <a:t>pg_block</a:t>
            </a:r>
            <a:r>
              <a:rPr lang="en-GB" dirty="0"/>
              <a:t> is the delay to to generate signals </a:t>
            </a:r>
            <a:r>
              <a:rPr lang="en-GB" dirty="0" err="1"/>
              <a:t>P</a:t>
            </a:r>
            <a:r>
              <a:rPr lang="en-GB" baseline="-25000" dirty="0" err="1"/>
              <a:t>j:i</a:t>
            </a:r>
            <a:r>
              <a:rPr lang="en-GB" dirty="0"/>
              <a:t> and </a:t>
            </a:r>
            <a:r>
              <a:rPr lang="en-GB" dirty="0" err="1"/>
              <a:t>G</a:t>
            </a:r>
            <a:r>
              <a:rPr lang="en-GB" baseline="-25000" dirty="0" err="1"/>
              <a:t>j:i</a:t>
            </a:r>
            <a:r>
              <a:rPr lang="en-GB" dirty="0"/>
              <a:t> for a k-bit block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GB" dirty="0" err="1"/>
              <a:t>t</a:t>
            </a:r>
            <a:r>
              <a:rPr lang="en-GB" baseline="-25000" dirty="0" err="1"/>
              <a:t>lookahead</a:t>
            </a:r>
            <a:r>
              <a:rPr lang="en-GB" dirty="0"/>
              <a:t> is the delay from C</a:t>
            </a:r>
            <a:r>
              <a:rPr lang="en-GB" baseline="-25000" dirty="0"/>
              <a:t>in</a:t>
            </a:r>
            <a:r>
              <a:rPr lang="en-GB" dirty="0"/>
              <a:t> to C</a:t>
            </a:r>
            <a:r>
              <a:rPr lang="en-GB" baseline="-25000" dirty="0"/>
              <a:t>out</a:t>
            </a:r>
            <a:r>
              <a:rPr lang="en-GB" dirty="0"/>
              <a:t> through the logic of the k-bit CLA block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endParaRPr lang="en-GB" dirty="0"/>
          </a:p>
          <a:p>
            <a:pPr lvl="1">
              <a:spcBef>
                <a:spcPts val="0"/>
              </a:spcBef>
              <a:spcAft>
                <a:spcPts val="0"/>
              </a:spcAft>
            </a:pPr>
            <a:endParaRPr lang="en-GB" dirty="0"/>
          </a:p>
          <a:p>
            <a:pPr lvl="1">
              <a:spcBef>
                <a:spcPts val="0"/>
              </a:spcBef>
              <a:spcAft>
                <a:spcPts val="0"/>
              </a:spcAft>
            </a:pPr>
            <a:endParaRPr lang="en-GB" dirty="0"/>
          </a:p>
          <a:p>
            <a:pPr lvl="1">
              <a:spcBef>
                <a:spcPts val="0"/>
              </a:spcBef>
              <a:spcAft>
                <a:spcPts val="0"/>
              </a:spcAft>
            </a:pPr>
            <a:endParaRPr lang="en-GB" dirty="0"/>
          </a:p>
          <a:p>
            <a:pPr marL="120650" indent="0">
              <a:buNone/>
            </a:pPr>
            <a:endParaRPr lang="en-GB" dirty="0"/>
          </a:p>
          <a:p>
            <a:pPr marL="120650" indent="0">
              <a:buNone/>
            </a:pPr>
            <a:endParaRPr lang="en-GB" dirty="0"/>
          </a:p>
          <a:p>
            <a:pPr marL="120650" indent="0">
              <a:buNone/>
            </a:pPr>
            <a:endParaRPr lang="en-GB" dirty="0"/>
          </a:p>
          <a:p>
            <a:pPr marL="120650" indent="0">
              <a:buNone/>
            </a:pPr>
            <a:endParaRPr lang="en-GB" dirty="0"/>
          </a:p>
          <a:p>
            <a:pPr marL="120650" indent="0">
              <a:buNone/>
            </a:pPr>
            <a:endParaRPr lang="en-GB" dirty="0"/>
          </a:p>
          <a:p>
            <a:pPr marL="120650" indent="0">
              <a:buNone/>
            </a:pPr>
            <a:endParaRPr lang="en-GB" dirty="0"/>
          </a:p>
          <a:p>
            <a:pPr marL="120650" indent="0">
              <a:buNone/>
            </a:pPr>
            <a:endParaRPr lang="en-GB" dirty="0"/>
          </a:p>
          <a:p>
            <a:r>
              <a:rPr lang="en-GB" dirty="0" err="1"/>
              <a:t>t</a:t>
            </a:r>
            <a:r>
              <a:rPr lang="en-GB" baseline="-25000" dirty="0" err="1"/>
              <a:t>CLA</a:t>
            </a:r>
            <a:r>
              <a:rPr lang="en-GB" dirty="0"/>
              <a:t> = </a:t>
            </a:r>
            <a:r>
              <a:rPr lang="en-GB" dirty="0" err="1"/>
              <a:t>t</a:t>
            </a:r>
            <a:r>
              <a:rPr lang="en-GB" baseline="-25000" dirty="0" err="1"/>
              <a:t>pg</a:t>
            </a:r>
            <a:r>
              <a:rPr lang="en-GB" dirty="0"/>
              <a:t> + </a:t>
            </a:r>
            <a:r>
              <a:rPr lang="en-GB" dirty="0" err="1"/>
              <a:t>t</a:t>
            </a:r>
            <a:r>
              <a:rPr lang="en-GB" baseline="-25000" dirty="0" err="1"/>
              <a:t>pg_block</a:t>
            </a:r>
            <a:r>
              <a:rPr lang="en-GB" dirty="0"/>
              <a:t> + (N/k -1) </a:t>
            </a:r>
            <a:r>
              <a:rPr lang="en-GB" dirty="0" err="1"/>
              <a:t>t</a:t>
            </a:r>
            <a:r>
              <a:rPr lang="en-GB" baseline="-25000" dirty="0" err="1"/>
              <a:t>lookahead</a:t>
            </a:r>
            <a:r>
              <a:rPr lang="en-GB" dirty="0"/>
              <a:t> + k </a:t>
            </a:r>
            <a:r>
              <a:rPr lang="en-GB" dirty="0" err="1"/>
              <a:t>t</a:t>
            </a:r>
            <a:r>
              <a:rPr lang="en-GB" baseline="-25000" dirty="0" err="1"/>
              <a:t>FA</a:t>
            </a:r>
            <a:endParaRPr lang="en-GB" dirty="0"/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GB" dirty="0"/>
              <a:t>For N&gt;16, the carry-lookahead adder is much faster than the ripple-carry adder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GB" dirty="0"/>
              <a:t>however, the adder delay still increases linearly with N</a:t>
            </a:r>
          </a:p>
          <a:p>
            <a:r>
              <a:rPr lang="en-GB" b="1" dirty="0"/>
              <a:t>Faster</a:t>
            </a:r>
            <a:r>
              <a:rPr lang="en-GB" dirty="0"/>
              <a:t> adders: </a:t>
            </a:r>
            <a:r>
              <a:rPr lang="en-GB" b="1" dirty="0"/>
              <a:t>more hardware, more expensive </a:t>
            </a:r>
            <a:r>
              <a:rPr lang="en-GB" dirty="0"/>
              <a:t>and </a:t>
            </a:r>
            <a:r>
              <a:rPr lang="en-GB" b="1" dirty="0"/>
              <a:t>power-hungry</a:t>
            </a:r>
          </a:p>
          <a:p>
            <a:pPr lvl="1"/>
            <a:r>
              <a:rPr lang="en-GB" b="1" dirty="0"/>
              <a:t>trade-offs</a:t>
            </a:r>
            <a:r>
              <a:rPr lang="en-GB" dirty="0"/>
              <a:t> must be considered when choosing an appropriate adder for a design</a:t>
            </a:r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1"/>
            <a:endParaRPr lang="en-GB" dirty="0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CFA653AD-05B3-A98A-BB31-C150BF5696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896" y="2315049"/>
            <a:ext cx="8410138" cy="2929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6934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dirty="0"/>
              <a:t>Ripple-Carry Adder vs Carry-Lookahead Adder </a:t>
            </a:r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74325" y="1258836"/>
            <a:ext cx="8818500" cy="517793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dirty="0"/>
              <a:t>Compare the delays of a 32-bit ripple-carry adder and a 32-bit carry-lookahead adder with 4-bit blocks</a:t>
            </a:r>
          </a:p>
          <a:p>
            <a:pPr lvl="0"/>
            <a:endParaRPr lang="en-GB" dirty="0"/>
          </a:p>
          <a:p>
            <a:pPr lvl="0"/>
            <a:r>
              <a:rPr lang="en-GB" dirty="0"/>
              <a:t>Assume that each gate delay is 100ps and that a full adder delay is 300ps</a:t>
            </a:r>
          </a:p>
          <a:p>
            <a:pPr lvl="0"/>
            <a:endParaRPr lang="en-GB" dirty="0"/>
          </a:p>
          <a:p>
            <a:pPr lvl="0"/>
            <a:r>
              <a:rPr lang="en-GB" dirty="0"/>
              <a:t>The propagation delay of the 32-bit ripple-carry adder is </a:t>
            </a:r>
          </a:p>
          <a:p>
            <a:pPr lvl="1"/>
            <a:r>
              <a:rPr lang="en-GB" dirty="0"/>
              <a:t>t</a:t>
            </a:r>
            <a:r>
              <a:rPr lang="en-GB" baseline="-25000" dirty="0"/>
              <a:t>riple </a:t>
            </a:r>
            <a:r>
              <a:rPr lang="en-GB" dirty="0"/>
              <a:t>= N * T</a:t>
            </a:r>
            <a:r>
              <a:rPr lang="en-GB" baseline="-25000" dirty="0"/>
              <a:t>FA</a:t>
            </a:r>
            <a:r>
              <a:rPr lang="en-GB" dirty="0"/>
              <a:t> = 32 * 300ps = 9.6 ns</a:t>
            </a:r>
            <a:endParaRPr lang="en-GB" sz="500" dirty="0"/>
          </a:p>
          <a:p>
            <a:pPr lvl="0"/>
            <a:endParaRPr lang="en-GB" dirty="0"/>
          </a:p>
          <a:p>
            <a:pPr lvl="0"/>
            <a:r>
              <a:rPr lang="en-GB" dirty="0"/>
              <a:t>The carry-lookahead adder has </a:t>
            </a:r>
          </a:p>
          <a:p>
            <a:pPr lvl="1"/>
            <a:r>
              <a:rPr lang="en-GB" dirty="0" err="1"/>
              <a:t>t</a:t>
            </a:r>
            <a:r>
              <a:rPr lang="en-GB" baseline="-25000" dirty="0" err="1"/>
              <a:t>pg</a:t>
            </a:r>
            <a:r>
              <a:rPr lang="en-GB" dirty="0"/>
              <a:t> = 100ps (one AND or one OR)</a:t>
            </a:r>
          </a:p>
          <a:p>
            <a:pPr lvl="1"/>
            <a:r>
              <a:rPr lang="en-GB" dirty="0" err="1"/>
              <a:t>t</a:t>
            </a:r>
            <a:r>
              <a:rPr lang="en-GB" baseline="-25000" dirty="0" err="1"/>
              <a:t>pg_block</a:t>
            </a:r>
            <a:r>
              <a:rPr lang="en-GB" dirty="0"/>
              <a:t> = 6 * 100 </a:t>
            </a:r>
            <a:r>
              <a:rPr lang="en-GB" dirty="0" err="1"/>
              <a:t>ps</a:t>
            </a:r>
            <a:r>
              <a:rPr lang="en-GB" dirty="0"/>
              <a:t> = 600ps (six AND/OR gates)</a:t>
            </a:r>
          </a:p>
          <a:p>
            <a:pPr lvl="1"/>
            <a:r>
              <a:rPr lang="en-GB" dirty="0" err="1"/>
              <a:t>t</a:t>
            </a:r>
            <a:r>
              <a:rPr lang="en-GB" baseline="-25000" dirty="0" err="1"/>
              <a:t>lookahead</a:t>
            </a:r>
            <a:r>
              <a:rPr lang="en-GB" dirty="0"/>
              <a:t> = 2 * 100 </a:t>
            </a:r>
            <a:r>
              <a:rPr lang="en-GB" dirty="0" err="1"/>
              <a:t>ps</a:t>
            </a:r>
            <a:r>
              <a:rPr lang="en-GB" dirty="0"/>
              <a:t> =  200ps (one OR and one AND)</a:t>
            </a:r>
          </a:p>
          <a:p>
            <a:pPr lvl="1"/>
            <a:r>
              <a:rPr lang="en-GB" dirty="0" err="1"/>
              <a:t>t</a:t>
            </a:r>
            <a:r>
              <a:rPr lang="en-GB" baseline="-25000" dirty="0" err="1"/>
              <a:t>CLA</a:t>
            </a:r>
            <a:r>
              <a:rPr lang="en-GB" dirty="0"/>
              <a:t>=</a:t>
            </a:r>
            <a:r>
              <a:rPr lang="en-GB" dirty="0" err="1"/>
              <a:t>t</a:t>
            </a:r>
            <a:r>
              <a:rPr lang="en-GB" baseline="-25000" dirty="0" err="1"/>
              <a:t>pg</a:t>
            </a:r>
            <a:r>
              <a:rPr lang="en-GB" dirty="0" err="1"/>
              <a:t>+t</a:t>
            </a:r>
            <a:r>
              <a:rPr lang="en-GB" baseline="-25000" dirty="0" err="1"/>
              <a:t>pg_block</a:t>
            </a:r>
            <a:r>
              <a:rPr lang="en-GB" dirty="0"/>
              <a:t>+(N/k-1)</a:t>
            </a:r>
            <a:r>
              <a:rPr lang="en-GB" dirty="0" err="1"/>
              <a:t>t</a:t>
            </a:r>
            <a:r>
              <a:rPr lang="en-GB" baseline="-25000" dirty="0" err="1"/>
              <a:t>lookahead</a:t>
            </a:r>
            <a:r>
              <a:rPr lang="en-GB" dirty="0" err="1"/>
              <a:t>+kt</a:t>
            </a:r>
            <a:r>
              <a:rPr lang="en-GB" baseline="-25000" dirty="0" err="1"/>
              <a:t>FA</a:t>
            </a:r>
            <a:r>
              <a:rPr lang="en-GB" baseline="-25000" dirty="0"/>
              <a:t> </a:t>
            </a:r>
            <a:r>
              <a:rPr lang="en-GB" dirty="0"/>
              <a:t>= 100 + 600 + (32/4 - 1)*200 + 4*300 = 3.3ns</a:t>
            </a:r>
          </a:p>
          <a:p>
            <a:endParaRPr lang="en-GB" dirty="0"/>
          </a:p>
          <a:p>
            <a:r>
              <a:rPr lang="en-GB" dirty="0"/>
              <a:t>The carry-lookahead adder is almost 3 times faster than the ripple-carry adder</a:t>
            </a:r>
            <a:endParaRPr lang="en-GB" sz="1050" dirty="0"/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894540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>
          <a:extLst>
            <a:ext uri="{FF2B5EF4-FFF2-40B4-BE49-F238E27FC236}">
              <a16:creationId xmlns:a16="http://schemas.microsoft.com/office/drawing/2014/main" id="{09493B68-8A89-C9BB-24D7-8996A8E86E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>
            <a:extLst>
              <a:ext uri="{FF2B5EF4-FFF2-40B4-BE49-F238E27FC236}">
                <a16:creationId xmlns:a16="http://schemas.microsoft.com/office/drawing/2014/main" id="{593E51E6-FBC6-6778-95A3-8DBCE642DF0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dirty="0"/>
              <a:t>CPA VHDL</a:t>
            </a:r>
          </a:p>
        </p:txBody>
      </p:sp>
      <p:pic>
        <p:nvPicPr>
          <p:cNvPr id="3" name="Immagine 2" descr="Immagine che contiene testo, schermata, Carattere, numero&#10;&#10;Il contenuto generato dall'IA potrebbe non essere corretto.">
            <a:extLst>
              <a:ext uri="{FF2B5EF4-FFF2-40B4-BE49-F238E27FC236}">
                <a16:creationId xmlns:a16="http://schemas.microsoft.com/office/drawing/2014/main" id="{5E790A2B-E413-732A-0EA2-F481456651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1371306"/>
            <a:ext cx="57658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326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dirty="0"/>
              <a:t>Subtractor</a:t>
            </a:r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1042055"/>
            <a:ext cx="8818500" cy="53531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dirty="0"/>
              <a:t>Performed by taking the two’s complement of the second number, then adding</a:t>
            </a:r>
          </a:p>
          <a:p>
            <a:pPr lvl="0"/>
            <a:r>
              <a:rPr lang="en-GB" dirty="0"/>
              <a:t>To compute Y = A − B </a:t>
            </a:r>
          </a:p>
          <a:p>
            <a:pPr lvl="1"/>
            <a:r>
              <a:rPr lang="en-GB" dirty="0"/>
              <a:t>first create the two’s complement of B</a:t>
            </a:r>
          </a:p>
          <a:p>
            <a:pPr lvl="2"/>
            <a:r>
              <a:rPr lang="en-GB" dirty="0"/>
              <a:t>invert the bits of B to obtain B  </a:t>
            </a:r>
          </a:p>
          <a:p>
            <a:pPr lvl="2"/>
            <a:r>
              <a:rPr lang="en-GB" dirty="0"/>
              <a:t>add 1 to get −B = B + 1</a:t>
            </a:r>
          </a:p>
          <a:p>
            <a:pPr lvl="1"/>
            <a:r>
              <a:rPr lang="en-GB" dirty="0"/>
              <a:t>add this quantity to A </a:t>
            </a:r>
          </a:p>
          <a:p>
            <a:pPr lvl="2"/>
            <a:r>
              <a:rPr lang="en-GB" dirty="0"/>
              <a:t>Y = A + B + 1 = A − B</a:t>
            </a:r>
          </a:p>
          <a:p>
            <a:r>
              <a:rPr lang="en-GB" dirty="0"/>
              <a:t>We can use a single carry-lookahead adder by adding A + B with C</a:t>
            </a:r>
            <a:r>
              <a:rPr lang="en-GB" baseline="-25000" dirty="0"/>
              <a:t>in</a:t>
            </a:r>
            <a:r>
              <a:rPr lang="en-GB" dirty="0"/>
              <a:t> = 1</a:t>
            </a:r>
          </a:p>
          <a:p>
            <a:pPr marL="590550" lvl="1" indent="0">
              <a:buNone/>
            </a:pPr>
            <a:endParaRPr lang="en-GB" dirty="0"/>
          </a:p>
        </p:txBody>
      </p:sp>
      <p:cxnSp>
        <p:nvCxnSpPr>
          <p:cNvPr id="4" name="Connettore 1 3">
            <a:extLst>
              <a:ext uri="{FF2B5EF4-FFF2-40B4-BE49-F238E27FC236}">
                <a16:creationId xmlns:a16="http://schemas.microsoft.com/office/drawing/2014/main" id="{01320C40-399E-7353-EE86-56056A740B36}"/>
              </a:ext>
            </a:extLst>
          </p:cNvPr>
          <p:cNvCxnSpPr/>
          <p:nvPr/>
        </p:nvCxnSpPr>
        <p:spPr>
          <a:xfrm>
            <a:off x="3995050" y="2661477"/>
            <a:ext cx="1028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nettore 1 4">
            <a:extLst>
              <a:ext uri="{FF2B5EF4-FFF2-40B4-BE49-F238E27FC236}">
                <a16:creationId xmlns:a16="http://schemas.microsoft.com/office/drawing/2014/main" id="{287A67D4-CBFF-7A2B-0671-95D638A82FBC}"/>
              </a:ext>
            </a:extLst>
          </p:cNvPr>
          <p:cNvCxnSpPr/>
          <p:nvPr/>
        </p:nvCxnSpPr>
        <p:spPr>
          <a:xfrm>
            <a:off x="3070680" y="3027522"/>
            <a:ext cx="1028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nettore 1 5">
            <a:extLst>
              <a:ext uri="{FF2B5EF4-FFF2-40B4-BE49-F238E27FC236}">
                <a16:creationId xmlns:a16="http://schemas.microsoft.com/office/drawing/2014/main" id="{52EBF7AC-D3BF-5F22-5BD5-3A42863B9C95}"/>
              </a:ext>
            </a:extLst>
          </p:cNvPr>
          <p:cNvCxnSpPr/>
          <p:nvPr/>
        </p:nvCxnSpPr>
        <p:spPr>
          <a:xfrm>
            <a:off x="2233191" y="3779556"/>
            <a:ext cx="1028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Immagine 1">
            <a:extLst>
              <a:ext uri="{FF2B5EF4-FFF2-40B4-BE49-F238E27FC236}">
                <a16:creationId xmlns:a16="http://schemas.microsoft.com/office/drawing/2014/main" id="{3AB9C046-7FD5-AF16-EE93-D5268785D2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936" y="3911253"/>
            <a:ext cx="4961972" cy="2714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2768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dirty="0"/>
              <a:t>Comparators (1)</a:t>
            </a:r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1026556"/>
            <a:ext cx="8818500" cy="53531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dirty="0"/>
              <a:t>Determines whether two binary numbers are equal or if one is greater or less than the other</a:t>
            </a:r>
          </a:p>
          <a:p>
            <a:pPr lvl="1"/>
            <a:r>
              <a:rPr lang="en-GB" dirty="0"/>
              <a:t>receives two N-bit binary numbers A and B </a:t>
            </a:r>
          </a:p>
          <a:p>
            <a:pPr lvl="1"/>
            <a:r>
              <a:rPr lang="en-GB" dirty="0"/>
              <a:t>an </a:t>
            </a:r>
            <a:r>
              <a:rPr lang="en-GB" b="1" dirty="0"/>
              <a:t>equality comparator </a:t>
            </a:r>
            <a:r>
              <a:rPr lang="en-GB" dirty="0"/>
              <a:t>produces a single output, indicating A is equal to B</a:t>
            </a:r>
          </a:p>
          <a:p>
            <a:pPr lvl="1"/>
            <a:r>
              <a:rPr lang="en-GB" dirty="0"/>
              <a:t>a </a:t>
            </a:r>
            <a:r>
              <a:rPr lang="en-GB" b="1" dirty="0"/>
              <a:t>magnitude comparator </a:t>
            </a:r>
            <a:r>
              <a:rPr lang="en-GB" dirty="0"/>
              <a:t>produces one or more outputs, indicating the relative values of A and B</a:t>
            </a:r>
          </a:p>
          <a:p>
            <a:pPr lvl="0"/>
            <a:r>
              <a:rPr lang="en-GB" dirty="0"/>
              <a:t>The equality comparator is the simpler piece of hardware</a:t>
            </a:r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1"/>
            <a:r>
              <a:rPr lang="en-GB" dirty="0"/>
              <a:t>it checks whether the corresponding bits in each column of A and B are equal</a:t>
            </a:r>
          </a:p>
          <a:p>
            <a:pPr lvl="2"/>
            <a:r>
              <a:rPr lang="en-GB" dirty="0"/>
              <a:t>using XNOR gates</a:t>
            </a:r>
          </a:p>
          <a:p>
            <a:pPr lvl="1"/>
            <a:r>
              <a:rPr lang="en-GB" dirty="0"/>
              <a:t>the numbers are equal if all the columns are equal</a:t>
            </a:r>
          </a:p>
          <a:p>
            <a:pPr lvl="1"/>
            <a:endParaRPr lang="en-GB" dirty="0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BE3B2DB4-ABDB-075C-8CA6-54428A874B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859" y="3429000"/>
            <a:ext cx="3502855" cy="170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0706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dirty="0"/>
              <a:t>Comparators (2)</a:t>
            </a:r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1088552"/>
            <a:ext cx="8818500" cy="53531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dirty="0"/>
              <a:t>Magnitude comparison of signed numbers is usually done by computing A − B and looking at the sign (most significant bit) of the  result</a:t>
            </a:r>
          </a:p>
          <a:p>
            <a:pPr lvl="1"/>
            <a:r>
              <a:rPr lang="en-GB" dirty="0"/>
              <a:t>if the result is negative (i.e., the sign bit is 1), then A is less than B</a:t>
            </a:r>
          </a:p>
          <a:p>
            <a:pPr lvl="1"/>
            <a:r>
              <a:rPr lang="en-GB" dirty="0"/>
              <a:t>otherwise, A is greater than or equal to B</a:t>
            </a:r>
          </a:p>
          <a:p>
            <a:pPr lvl="1"/>
            <a:endParaRPr lang="en-GB" dirty="0"/>
          </a:p>
          <a:p>
            <a:r>
              <a:rPr lang="en-GB" dirty="0"/>
              <a:t>This comparator functions </a:t>
            </a:r>
            <a:r>
              <a:rPr lang="en-GB" b="1" dirty="0"/>
              <a:t>incorrectly </a:t>
            </a:r>
            <a:br>
              <a:rPr lang="en-GB" b="1" dirty="0"/>
            </a:br>
            <a:r>
              <a:rPr lang="en-GB" b="1" dirty="0"/>
              <a:t>upon overflow</a:t>
            </a:r>
          </a:p>
          <a:p>
            <a:pPr lvl="1"/>
            <a:r>
              <a:rPr lang="en-GB" dirty="0"/>
              <a:t>overflow occurs when </a:t>
            </a:r>
          </a:p>
          <a:p>
            <a:pPr lvl="2"/>
            <a:r>
              <a:rPr lang="en-GB" dirty="0"/>
              <a:t>the two inputs have different signs</a:t>
            </a:r>
            <a:br>
              <a:rPr lang="en-GB" dirty="0"/>
            </a:br>
            <a:endParaRPr lang="en-GB" dirty="0"/>
          </a:p>
          <a:p>
            <a:pPr lvl="2"/>
            <a:r>
              <a:rPr lang="en-GB" dirty="0"/>
              <a:t>and the sign of the subtraction result </a:t>
            </a:r>
            <a:br>
              <a:rPr lang="en-GB" dirty="0"/>
            </a:br>
            <a:r>
              <a:rPr lang="en-GB" dirty="0"/>
              <a:t>has a different sign than the A input</a:t>
            </a:r>
          </a:p>
        </p:txBody>
      </p:sp>
      <p:pic>
        <p:nvPicPr>
          <p:cNvPr id="6" name="Immagine 5" descr="Immagine che contiene diagramma, schizzo, disegno, Disegno tecnico&#10;&#10;Descrizione generata automaticamente">
            <a:extLst>
              <a:ext uri="{FF2B5EF4-FFF2-40B4-BE49-F238E27FC236}">
                <a16:creationId xmlns:a16="http://schemas.microsoft.com/office/drawing/2014/main" id="{BEAD26C8-C453-F9E8-23AC-BEFA1A183A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0859" y="2129535"/>
            <a:ext cx="3710391" cy="4285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6671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Building Block Definition</a:t>
            </a:r>
            <a:endParaRPr dirty="0"/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1212537"/>
            <a:ext cx="8818500" cy="51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dirty="0"/>
              <a:t>Combinational logic can be grouped in </a:t>
            </a:r>
            <a:r>
              <a:rPr lang="en-GB" b="1" dirty="0"/>
              <a:t>larger building blocks </a:t>
            </a:r>
            <a:r>
              <a:rPr lang="en-GB" dirty="0"/>
              <a:t>to build more complex systems</a:t>
            </a:r>
          </a:p>
          <a:p>
            <a:pPr lvl="0"/>
            <a:endParaRPr lang="en-GB" sz="1000" dirty="0"/>
          </a:p>
          <a:p>
            <a:r>
              <a:rPr lang="en-GB" b="1" dirty="0"/>
              <a:t>Abstraction, hierarchy, modularity, and regularity</a:t>
            </a:r>
          </a:p>
          <a:p>
            <a:pPr lvl="1"/>
            <a:r>
              <a:rPr lang="en-GB" b="1" dirty="0"/>
              <a:t>abstract</a:t>
            </a:r>
            <a:r>
              <a:rPr lang="en-GB" dirty="0"/>
              <a:t> (hide) gate-level details to </a:t>
            </a:r>
            <a:r>
              <a:rPr lang="en-GB" b="1" dirty="0"/>
              <a:t>emphasize the function</a:t>
            </a:r>
            <a:r>
              <a:rPr lang="en-GB" dirty="0"/>
              <a:t> of the </a:t>
            </a:r>
            <a:r>
              <a:rPr lang="en-GB" b="1" dirty="0"/>
              <a:t>module</a:t>
            </a:r>
            <a:r>
              <a:rPr lang="en-GB" dirty="0"/>
              <a:t> (block)</a:t>
            </a:r>
          </a:p>
          <a:p>
            <a:pPr lvl="1"/>
            <a:r>
              <a:rPr lang="en-GB" b="1" dirty="0"/>
              <a:t>hierarchically</a:t>
            </a:r>
            <a:r>
              <a:rPr lang="en-GB" dirty="0"/>
              <a:t> assembled from simpler components</a:t>
            </a:r>
          </a:p>
          <a:p>
            <a:pPr lvl="1"/>
            <a:r>
              <a:rPr lang="en-GB" b="1" dirty="0"/>
              <a:t>well-defined interfaces</a:t>
            </a:r>
            <a:r>
              <a:rPr lang="en-GB" dirty="0"/>
              <a:t> in order to use them as a black boxes</a:t>
            </a:r>
          </a:p>
          <a:p>
            <a:endParaRPr lang="en-GB" sz="1000" dirty="0"/>
          </a:p>
          <a:p>
            <a:r>
              <a:rPr lang="en-GB" dirty="0"/>
              <a:t>Examples: </a:t>
            </a:r>
          </a:p>
          <a:p>
            <a:pPr lvl="1"/>
            <a:r>
              <a:rPr lang="en-GB" dirty="0"/>
              <a:t>seven-segment display decoders (already considered) </a:t>
            </a:r>
          </a:p>
          <a:p>
            <a:pPr lvl="1"/>
            <a:r>
              <a:rPr lang="en-GB" dirty="0"/>
              <a:t>multiplexers</a:t>
            </a:r>
          </a:p>
          <a:p>
            <a:pPr lvl="1"/>
            <a:r>
              <a:rPr lang="en-GB" dirty="0"/>
              <a:t>decoders</a:t>
            </a:r>
          </a:p>
          <a:p>
            <a:pPr lvl="1"/>
            <a:r>
              <a:rPr lang="en-GB" dirty="0"/>
              <a:t>arithmetic circuits</a:t>
            </a:r>
          </a:p>
          <a:p>
            <a:pPr lvl="1"/>
            <a:endParaRPr lang="en-GB" sz="900" dirty="0"/>
          </a:p>
          <a:p>
            <a:r>
              <a:rPr lang="en-GB" dirty="0"/>
              <a:t>We will use many of these building blocks to build a </a:t>
            </a:r>
            <a:r>
              <a:rPr lang="en-GB" b="1" dirty="0"/>
              <a:t>microprocessor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dirty="0"/>
              <a:t>Arithmetic/Logical Unit (1)</a:t>
            </a:r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1212536"/>
            <a:ext cx="8818500" cy="53531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dirty="0"/>
              <a:t>ALU </a:t>
            </a:r>
            <a:r>
              <a:rPr lang="en-GB" b="1" dirty="0"/>
              <a:t>combines</a:t>
            </a:r>
            <a:r>
              <a:rPr lang="en-GB" dirty="0"/>
              <a:t> a variety of </a:t>
            </a:r>
            <a:r>
              <a:rPr lang="en-GB" b="1" dirty="0"/>
              <a:t>mathematical</a:t>
            </a:r>
            <a:r>
              <a:rPr lang="en-GB" dirty="0"/>
              <a:t> and </a:t>
            </a:r>
            <a:r>
              <a:rPr lang="en-GB" b="1" dirty="0"/>
              <a:t>logical</a:t>
            </a:r>
            <a:r>
              <a:rPr lang="en-GB" dirty="0"/>
              <a:t> </a:t>
            </a:r>
            <a:br>
              <a:rPr lang="en-GB" dirty="0"/>
            </a:br>
            <a:r>
              <a:rPr lang="en-GB" dirty="0"/>
              <a:t>operations into a single unit</a:t>
            </a:r>
          </a:p>
          <a:p>
            <a:pPr lvl="1"/>
            <a:r>
              <a:rPr lang="en-GB" dirty="0"/>
              <a:t>addition, subtraction, AND, and OR operations</a:t>
            </a:r>
          </a:p>
          <a:p>
            <a:pPr lvl="1"/>
            <a:r>
              <a:rPr lang="en-GB" b="1" dirty="0"/>
              <a:t>control signal </a:t>
            </a:r>
            <a:r>
              <a:rPr lang="en-GB" dirty="0"/>
              <a:t>to specifies the function to perform </a:t>
            </a:r>
          </a:p>
          <a:p>
            <a:pPr lvl="1"/>
            <a:r>
              <a:rPr lang="en-GB" dirty="0"/>
              <a:t>the heart of most computer systems</a:t>
            </a:r>
          </a:p>
          <a:p>
            <a:pPr lvl="1"/>
            <a:endParaRPr lang="en-GB" sz="900" dirty="0"/>
          </a:p>
          <a:p>
            <a:r>
              <a:rPr lang="en-GB" dirty="0"/>
              <a:t>The following implementation contains </a:t>
            </a:r>
          </a:p>
          <a:p>
            <a:pPr lvl="1"/>
            <a:r>
              <a:rPr lang="en-GB" dirty="0"/>
              <a:t>an N-bit adder, N 2-input AND and OR gates</a:t>
            </a:r>
          </a:p>
          <a:p>
            <a:endParaRPr lang="en-GB" dirty="0"/>
          </a:p>
        </p:txBody>
      </p:sp>
      <p:pic>
        <p:nvPicPr>
          <p:cNvPr id="7" name="Immagine 6" descr="Immagine che contiene testo, calligrafia, Carattere, linea&#10;&#10;Descrizione generata automaticamente">
            <a:extLst>
              <a:ext uri="{FF2B5EF4-FFF2-40B4-BE49-F238E27FC236}">
                <a16:creationId xmlns:a16="http://schemas.microsoft.com/office/drawing/2014/main" id="{8A00690C-71FD-DB67-30D5-834568E22C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2167" y="4245274"/>
            <a:ext cx="1894224" cy="2191493"/>
          </a:xfrm>
          <a:prstGeom prst="rect">
            <a:avLst/>
          </a:prstGeom>
        </p:spPr>
      </p:pic>
      <p:pic>
        <p:nvPicPr>
          <p:cNvPr id="14" name="Immagine 13" descr="Immagine che contiene diagramma, schizzo, Disegno tecnico, Piano&#10;&#10;Descrizione generata automaticamente">
            <a:extLst>
              <a:ext uri="{FF2B5EF4-FFF2-40B4-BE49-F238E27FC236}">
                <a16:creationId xmlns:a16="http://schemas.microsoft.com/office/drawing/2014/main" id="{D5E2088D-FB21-75F0-646D-3FA59FC97E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5879" y="3212218"/>
            <a:ext cx="3153988" cy="3445298"/>
          </a:xfrm>
          <a:prstGeom prst="rect">
            <a:avLst/>
          </a:prstGeom>
        </p:spPr>
      </p:pic>
      <p:pic>
        <p:nvPicPr>
          <p:cNvPr id="16" name="Immagine 15" descr="Immagine che contiene diagramma, disegno, calligrafia, schizzo&#10;&#10;Descrizione generata automaticamente">
            <a:extLst>
              <a:ext uri="{FF2B5EF4-FFF2-40B4-BE49-F238E27FC236}">
                <a16:creationId xmlns:a16="http://schemas.microsoft.com/office/drawing/2014/main" id="{20A6078C-5B05-BEA4-176F-B7B03A690B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3881" y="966669"/>
            <a:ext cx="1676480" cy="2076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5150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dirty="0"/>
              <a:t>Arithmetic/Logical Unit (2)</a:t>
            </a:r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993080"/>
            <a:ext cx="8818500" cy="53531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dirty="0"/>
              <a:t>ALU can produce </a:t>
            </a:r>
            <a:r>
              <a:rPr lang="en-GB" b="1" dirty="0"/>
              <a:t>flags</a:t>
            </a:r>
            <a:r>
              <a:rPr lang="en-GB" dirty="0"/>
              <a:t> to provide information about the </a:t>
            </a:r>
            <a:br>
              <a:rPr lang="en-GB" dirty="0"/>
            </a:br>
            <a:r>
              <a:rPr lang="en-GB" dirty="0"/>
              <a:t>result</a:t>
            </a:r>
          </a:p>
          <a:p>
            <a:pPr lvl="0"/>
            <a:endParaRPr lang="en-GB" sz="600" dirty="0"/>
          </a:p>
          <a:p>
            <a:r>
              <a:rPr lang="en-GB" dirty="0"/>
              <a:t>Z (</a:t>
            </a:r>
            <a:r>
              <a:rPr lang="en-GB" b="1" dirty="0"/>
              <a:t>zero</a:t>
            </a:r>
            <a:r>
              <a:rPr lang="en-GB" dirty="0"/>
              <a:t>) </a:t>
            </a:r>
          </a:p>
          <a:p>
            <a:pPr lvl="1"/>
            <a:r>
              <a:rPr lang="en-GB" dirty="0"/>
              <a:t>all the bits of the output are 0</a:t>
            </a:r>
          </a:p>
          <a:p>
            <a:r>
              <a:rPr lang="en-GB" dirty="0"/>
              <a:t>N (</a:t>
            </a:r>
            <a:r>
              <a:rPr lang="en-GB" b="1" dirty="0"/>
              <a:t>negative</a:t>
            </a:r>
            <a:r>
              <a:rPr lang="en-GB" dirty="0"/>
              <a:t>) </a:t>
            </a:r>
          </a:p>
          <a:p>
            <a:pPr lvl="1"/>
            <a:r>
              <a:rPr lang="en-GB" dirty="0"/>
              <a:t>the most  significant bit of the output</a:t>
            </a:r>
          </a:p>
          <a:p>
            <a:r>
              <a:rPr lang="en-GB" dirty="0"/>
              <a:t>C (</a:t>
            </a:r>
            <a:r>
              <a:rPr lang="en-GB" b="1" dirty="0"/>
              <a:t>carry</a:t>
            </a:r>
            <a:r>
              <a:rPr lang="en-GB" dirty="0"/>
              <a:t>) </a:t>
            </a:r>
          </a:p>
          <a:p>
            <a:pPr lvl="1"/>
            <a:r>
              <a:rPr lang="en-GB" dirty="0"/>
              <a:t>adder  produces a carry out and the ALU is performing addition or subtraction </a:t>
            </a:r>
          </a:p>
          <a:p>
            <a:r>
              <a:rPr lang="en-GB" dirty="0"/>
              <a:t>V (</a:t>
            </a:r>
            <a:r>
              <a:rPr lang="en-GB" b="1" dirty="0"/>
              <a:t>overflow</a:t>
            </a:r>
            <a:r>
              <a:rPr lang="en-GB" dirty="0"/>
              <a:t>) </a:t>
            </a:r>
          </a:p>
          <a:p>
            <a:pPr lvl="1"/>
            <a:r>
              <a:rPr lang="en-GB" dirty="0"/>
              <a:t>overflow occurs when the addition of two same signed numbers produces a result with the opposite sign </a:t>
            </a:r>
          </a:p>
          <a:p>
            <a:pPr lvl="2"/>
            <a:r>
              <a:rPr lang="en-GB" dirty="0"/>
              <a:t>ALU is performing addition or subtraction (C</a:t>
            </a:r>
            <a:r>
              <a:rPr lang="en-GB" baseline="-25000" dirty="0"/>
              <a:t>1</a:t>
            </a:r>
            <a:r>
              <a:rPr lang="en-GB" dirty="0"/>
              <a:t>=0)</a:t>
            </a:r>
          </a:p>
          <a:p>
            <a:pPr lvl="2"/>
            <a:r>
              <a:rPr lang="en-GB" dirty="0"/>
              <a:t>A and Sum have opposite signs</a:t>
            </a:r>
          </a:p>
          <a:p>
            <a:pPr lvl="2"/>
            <a:r>
              <a:rPr lang="en-GB" dirty="0"/>
              <a:t>A and B have the same sign, and the adder is performing addition (C</a:t>
            </a:r>
            <a:r>
              <a:rPr lang="en-GB" baseline="-25000" dirty="0"/>
              <a:t>0</a:t>
            </a:r>
            <a:r>
              <a:rPr lang="en-GB" dirty="0"/>
              <a:t>=0) </a:t>
            </a:r>
          </a:p>
          <a:p>
            <a:pPr lvl="2"/>
            <a:r>
              <a:rPr lang="en-GB" dirty="0"/>
              <a:t>or A and B have opposite sign, and the adder is performing subtraction (C</a:t>
            </a:r>
            <a:r>
              <a:rPr lang="en-GB" baseline="-25000" dirty="0"/>
              <a:t>0</a:t>
            </a:r>
            <a:r>
              <a:rPr lang="en-GB" dirty="0"/>
              <a:t>=1) </a:t>
            </a:r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  <p:pic>
        <p:nvPicPr>
          <p:cNvPr id="4" name="Immagine 3" descr="Immagine che contiene schizzo, disegno, diagramma, calligrafia&#10;&#10;Descrizione generata automaticamente">
            <a:extLst>
              <a:ext uri="{FF2B5EF4-FFF2-40B4-BE49-F238E27FC236}">
                <a16:creationId xmlns:a16="http://schemas.microsoft.com/office/drawing/2014/main" id="{00E21A52-7342-90E5-C1D0-ED407EC93E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6668" y="732483"/>
            <a:ext cx="2191869" cy="2545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5476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dirty="0"/>
              <a:t>Arithmetic/Logical Unit (3)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02916591-5F5B-B7F0-E1CA-71FFA6599C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1610" y="980183"/>
            <a:ext cx="6146800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6979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dirty="0"/>
              <a:t>Arithmetic/Logical Unit (4)</a:t>
            </a:r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1212536"/>
            <a:ext cx="8818500" cy="53531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dirty="0"/>
              <a:t>The ALU flags can also be used for comparisons</a:t>
            </a:r>
          </a:p>
          <a:p>
            <a:pPr lvl="1"/>
            <a:r>
              <a:rPr lang="en-GB" dirty="0"/>
              <a:t>ALU computes A-B and look at the flags:</a:t>
            </a:r>
          </a:p>
          <a:p>
            <a:pPr lvl="2">
              <a:spcBef>
                <a:spcPts val="0"/>
              </a:spcBef>
            </a:pPr>
            <a:r>
              <a:rPr lang="en-GB" dirty="0"/>
              <a:t>(1) if Z is asserted, the result is 0, so A==B</a:t>
            </a:r>
          </a:p>
          <a:p>
            <a:pPr lvl="2">
              <a:spcBef>
                <a:spcPts val="0"/>
              </a:spcBef>
            </a:pPr>
            <a:r>
              <a:rPr lang="it-IT" dirty="0">
                <a:solidFill>
                  <a:srgbClr val="141413"/>
                </a:solidFill>
                <a:latin typeface="Helvetica" pitchFamily="2" charset="0"/>
              </a:rPr>
              <a:t>(2) </a:t>
            </a:r>
            <a:r>
              <a:rPr lang="it-IT" dirty="0" err="1">
                <a:solidFill>
                  <a:srgbClr val="141413"/>
                </a:solidFill>
                <a:latin typeface="Helvetica" pitchFamily="2" charset="0"/>
              </a:rPr>
              <a:t>o</a:t>
            </a:r>
            <a:r>
              <a:rPr lang="it-IT" dirty="0" err="1">
                <a:solidFill>
                  <a:srgbClr val="141413"/>
                </a:solidFill>
                <a:effectLst/>
                <a:latin typeface="Helvetica" pitchFamily="2" charset="0"/>
              </a:rPr>
              <a:t>therwise</a:t>
            </a:r>
            <a:r>
              <a:rPr lang="it-IT" dirty="0">
                <a:solidFill>
                  <a:srgbClr val="141413"/>
                </a:solidFill>
                <a:effectLst/>
                <a:latin typeface="Helvetica" pitchFamily="2" charset="0"/>
              </a:rPr>
              <a:t>, A </a:t>
            </a:r>
            <a:r>
              <a:rPr lang="it-IT" dirty="0" err="1">
                <a:solidFill>
                  <a:srgbClr val="141413"/>
                </a:solidFill>
                <a:effectLst/>
                <a:latin typeface="Helvetica" pitchFamily="2" charset="0"/>
              </a:rPr>
              <a:t>is</a:t>
            </a:r>
            <a:r>
              <a:rPr lang="it-IT" dirty="0">
                <a:solidFill>
                  <a:srgbClr val="141413"/>
                </a:solidFill>
                <a:effectLst/>
                <a:latin typeface="Helvetica" pitchFamily="2" charset="0"/>
              </a:rPr>
              <a:t> </a:t>
            </a:r>
            <a:r>
              <a:rPr lang="it-IT" dirty="0" err="1">
                <a:solidFill>
                  <a:srgbClr val="141413"/>
                </a:solidFill>
                <a:effectLst/>
                <a:latin typeface="Helvetica" pitchFamily="2" charset="0"/>
              </a:rPr>
              <a:t>not</a:t>
            </a:r>
            <a:r>
              <a:rPr lang="it-IT" dirty="0">
                <a:solidFill>
                  <a:srgbClr val="141413"/>
                </a:solidFill>
                <a:effectLst/>
                <a:latin typeface="Helvetica" pitchFamily="2" charset="0"/>
              </a:rPr>
              <a:t> </a:t>
            </a:r>
            <a:r>
              <a:rPr lang="it-IT" dirty="0" err="1">
                <a:solidFill>
                  <a:srgbClr val="141413"/>
                </a:solidFill>
                <a:effectLst/>
                <a:latin typeface="Helvetica" pitchFamily="2" charset="0"/>
              </a:rPr>
              <a:t>equal</a:t>
            </a:r>
            <a:r>
              <a:rPr lang="it-IT" dirty="0">
                <a:solidFill>
                  <a:srgbClr val="141413"/>
                </a:solidFill>
                <a:effectLst/>
                <a:latin typeface="Helvetica" pitchFamily="2" charset="0"/>
              </a:rPr>
              <a:t> to B</a:t>
            </a:r>
            <a:endParaRPr lang="en-GB" dirty="0"/>
          </a:p>
          <a:p>
            <a:pPr lvl="2">
              <a:spcBef>
                <a:spcPts val="0"/>
              </a:spcBef>
            </a:pPr>
            <a:r>
              <a:rPr lang="en-GB" dirty="0"/>
              <a:t>(3) magnitude comparison is messier, we see </a:t>
            </a:r>
            <a:br>
              <a:rPr lang="en-GB" dirty="0"/>
            </a:br>
            <a:r>
              <a:rPr lang="en-GB" dirty="0"/>
              <a:t>whether the answer is negative (N). However, if </a:t>
            </a:r>
            <a:br>
              <a:rPr lang="en-GB" dirty="0"/>
            </a:br>
            <a:r>
              <a:rPr lang="en-GB" dirty="0"/>
              <a:t>overflow occurs, the N flag will be incorrect. Hence,</a:t>
            </a:r>
            <a:br>
              <a:rPr lang="en-GB" dirty="0"/>
            </a:br>
            <a:r>
              <a:rPr lang="en-GB" dirty="0"/>
              <a:t>A is less than B if the answer is negative and there </a:t>
            </a:r>
            <a:br>
              <a:rPr lang="en-GB" dirty="0"/>
            </a:br>
            <a:r>
              <a:rPr lang="en-GB" dirty="0"/>
              <a:t>is no overflow or if the answer is positive but </a:t>
            </a:r>
            <a:br>
              <a:rPr lang="en-GB" dirty="0"/>
            </a:br>
            <a:r>
              <a:rPr lang="en-GB" dirty="0"/>
              <a:t>overflow occurred</a:t>
            </a:r>
          </a:p>
          <a:p>
            <a:pPr lvl="2">
              <a:spcBef>
                <a:spcPts val="0"/>
              </a:spcBef>
            </a:pPr>
            <a:r>
              <a:rPr lang="en-GB" dirty="0"/>
              <a:t>(4) A is less then or equal to B if occur the OR of </a:t>
            </a:r>
            <a:br>
              <a:rPr lang="en-GB" dirty="0"/>
            </a:br>
            <a:r>
              <a:rPr lang="en-GB" dirty="0"/>
              <a:t>condition (1) and (3)</a:t>
            </a:r>
          </a:p>
          <a:p>
            <a:pPr lvl="2">
              <a:spcBef>
                <a:spcPts val="0"/>
              </a:spcBef>
            </a:pPr>
            <a:r>
              <a:rPr lang="en-GB" dirty="0"/>
              <a:t>(5) A is greater then B, if it is not less then or equal </a:t>
            </a:r>
            <a:br>
              <a:rPr lang="en-GB" dirty="0"/>
            </a:br>
            <a:r>
              <a:rPr lang="en-GB" dirty="0"/>
              <a:t>to B, the negation of condition (4)</a:t>
            </a:r>
          </a:p>
          <a:p>
            <a:pPr lvl="2">
              <a:spcBef>
                <a:spcPts val="0"/>
              </a:spcBef>
            </a:pPr>
            <a:r>
              <a:rPr lang="en-GB" dirty="0"/>
              <a:t>(6) A is greater then or equal to B, if it is not less then B, </a:t>
            </a:r>
            <a:br>
              <a:rPr lang="en-GB" dirty="0"/>
            </a:br>
            <a:r>
              <a:rPr lang="en-GB" dirty="0"/>
              <a:t>the negation of condition (3) </a:t>
            </a:r>
          </a:p>
          <a:p>
            <a:pPr lvl="0"/>
            <a:endParaRPr lang="en-GB" sz="600" dirty="0"/>
          </a:p>
          <a:p>
            <a:pPr lvl="0"/>
            <a:r>
              <a:rPr lang="en-GB" dirty="0"/>
              <a:t>Processors can use combinations of status bits for </a:t>
            </a:r>
            <a:r>
              <a:rPr lang="en-GB" b="1" dirty="0"/>
              <a:t>conditional branching</a:t>
            </a:r>
            <a:r>
              <a:rPr lang="en-GB" dirty="0"/>
              <a:t> (e.g., checking if a value is less than zero or within bounds)</a:t>
            </a:r>
          </a:p>
          <a:p>
            <a:pPr marL="120650" lvl="0" indent="0">
              <a:buNone/>
            </a:pPr>
            <a:endParaRPr lang="en-GB" sz="600" dirty="0"/>
          </a:p>
          <a:p>
            <a:pPr lvl="0"/>
            <a:r>
              <a:rPr lang="en-GB" b="1" dirty="0"/>
              <a:t>Many variations </a:t>
            </a:r>
            <a:r>
              <a:rPr lang="en-GB" dirty="0"/>
              <a:t>on this basic ALU exist that support other functions</a:t>
            </a:r>
          </a:p>
        </p:txBody>
      </p:sp>
      <p:pic>
        <p:nvPicPr>
          <p:cNvPr id="10" name="Immagine 9" descr="Immagine che contiene testo, schermata, numero, Carattere&#10;&#10;Descrizione generata automaticamente">
            <a:extLst>
              <a:ext uri="{FF2B5EF4-FFF2-40B4-BE49-F238E27FC236}">
                <a16:creationId xmlns:a16="http://schemas.microsoft.com/office/drawing/2014/main" id="{99DCD067-56C4-697C-0B9D-11C75607EF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7050" y="1765300"/>
            <a:ext cx="3124200" cy="332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9893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dirty="0"/>
              <a:t>Shifters (1)</a:t>
            </a:r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968696"/>
            <a:ext cx="8818500" cy="546807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dirty="0"/>
              <a:t>Shifters </a:t>
            </a:r>
            <a:r>
              <a:rPr lang="en-GB" b="1" dirty="0"/>
              <a:t>moves binary data</a:t>
            </a:r>
            <a:r>
              <a:rPr lang="en-GB" dirty="0"/>
              <a:t>, crucial in arithmetic operations, logical operations, and data manipulation. The main types are:</a:t>
            </a:r>
          </a:p>
          <a:p>
            <a:pPr lvl="1"/>
            <a:r>
              <a:rPr lang="en-GB" b="1" dirty="0"/>
              <a:t>logical shifter</a:t>
            </a:r>
            <a:r>
              <a:rPr lang="en-GB" dirty="0"/>
              <a:t>: shifts all bits to the left (or right), inserting a 0 into </a:t>
            </a:r>
            <a:r>
              <a:rPr lang="en-GB" dirty="0" err="1"/>
              <a:t>lsb</a:t>
            </a:r>
            <a:r>
              <a:rPr lang="en-GB" dirty="0"/>
              <a:t> (or </a:t>
            </a:r>
            <a:r>
              <a:rPr lang="en-GB" dirty="0" err="1"/>
              <a:t>msb</a:t>
            </a:r>
            <a:r>
              <a:rPr lang="en-GB" dirty="0"/>
              <a:t>) and discarding </a:t>
            </a:r>
            <a:r>
              <a:rPr lang="en-GB" dirty="0" err="1"/>
              <a:t>msb</a:t>
            </a:r>
            <a:r>
              <a:rPr lang="en-GB" dirty="0"/>
              <a:t> (or </a:t>
            </a:r>
            <a:r>
              <a:rPr lang="en-GB" dirty="0" err="1"/>
              <a:t>lsb</a:t>
            </a:r>
            <a:r>
              <a:rPr lang="en-GB" dirty="0"/>
              <a:t>)</a:t>
            </a:r>
          </a:p>
          <a:p>
            <a:pPr lvl="1"/>
            <a:endParaRPr lang="en-GB" b="1" dirty="0"/>
          </a:p>
          <a:p>
            <a:pPr lvl="1"/>
            <a:endParaRPr lang="en-GB" b="1" dirty="0"/>
          </a:p>
          <a:p>
            <a:pPr lvl="1"/>
            <a:endParaRPr lang="en-GB" b="1" dirty="0"/>
          </a:p>
          <a:p>
            <a:pPr lvl="1"/>
            <a:r>
              <a:rPr lang="en-GB" b="1" dirty="0"/>
              <a:t>arithmetic shifter</a:t>
            </a:r>
            <a:r>
              <a:rPr lang="en-GB" dirty="0"/>
              <a:t>: like a logical shift with sign bit preserved if possible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A left shift by N bits multiplies the number by 2</a:t>
            </a:r>
            <a:r>
              <a:rPr lang="en-GB" baseline="30000" dirty="0"/>
              <a:t>N</a:t>
            </a:r>
          </a:p>
          <a:p>
            <a:pPr lvl="1"/>
            <a:r>
              <a:rPr lang="en-GB" dirty="0"/>
              <a:t>000011</a:t>
            </a:r>
            <a:r>
              <a:rPr lang="en-GB" baseline="-25000" dirty="0"/>
              <a:t>2</a:t>
            </a:r>
            <a:r>
              <a:rPr lang="en-GB" dirty="0"/>
              <a:t> &lt;&lt; 4 = 110000</a:t>
            </a:r>
            <a:r>
              <a:rPr lang="en-GB" baseline="-25000" dirty="0"/>
              <a:t>2</a:t>
            </a:r>
            <a:r>
              <a:rPr lang="en-GB" dirty="0"/>
              <a:t> is equivalent to 3</a:t>
            </a:r>
            <a:r>
              <a:rPr lang="en-GB" baseline="-25000" dirty="0"/>
              <a:t>10</a:t>
            </a:r>
            <a:r>
              <a:rPr lang="en-GB" dirty="0"/>
              <a:t> × 2</a:t>
            </a:r>
            <a:r>
              <a:rPr lang="en-GB" baseline="30000" dirty="0"/>
              <a:t>4</a:t>
            </a:r>
            <a:r>
              <a:rPr lang="en-GB" dirty="0"/>
              <a:t> = 48</a:t>
            </a:r>
            <a:r>
              <a:rPr lang="en-GB" baseline="-25000" dirty="0"/>
              <a:t>10</a:t>
            </a:r>
            <a:endParaRPr lang="en-GB" sz="1100" dirty="0"/>
          </a:p>
          <a:p>
            <a:r>
              <a:rPr lang="en-GB" dirty="0"/>
              <a:t>A right shift by N bits multiplies the number by 2</a:t>
            </a:r>
            <a:r>
              <a:rPr lang="en-GB" baseline="30000" dirty="0"/>
              <a:t>N</a:t>
            </a:r>
          </a:p>
          <a:p>
            <a:pPr lvl="1"/>
            <a:r>
              <a:rPr lang="en-GB" dirty="0"/>
              <a:t>11100</a:t>
            </a:r>
            <a:r>
              <a:rPr lang="en-GB" baseline="-25000" dirty="0"/>
              <a:t>2 </a:t>
            </a:r>
            <a:r>
              <a:rPr lang="en-GB" dirty="0"/>
              <a:t>&gt;&gt;&gt; 2 = 11111</a:t>
            </a:r>
            <a:r>
              <a:rPr lang="en-GB" baseline="-25000" dirty="0"/>
              <a:t>2</a:t>
            </a:r>
            <a:r>
              <a:rPr lang="en-GB" dirty="0"/>
              <a:t> is equivalent to −4</a:t>
            </a:r>
            <a:r>
              <a:rPr lang="en-GB" baseline="-25000" dirty="0"/>
              <a:t>10</a:t>
            </a:r>
            <a:r>
              <a:rPr lang="en-GB" dirty="0"/>
              <a:t>/2</a:t>
            </a:r>
            <a:r>
              <a:rPr lang="en-GB" baseline="30000" dirty="0"/>
              <a:t>2</a:t>
            </a:r>
            <a:r>
              <a:rPr lang="en-GB" dirty="0"/>
              <a:t> = −1</a:t>
            </a:r>
            <a:r>
              <a:rPr lang="en-GB" baseline="-25000" dirty="0"/>
              <a:t>10</a:t>
            </a:r>
            <a:endParaRPr lang="en-GB" dirty="0"/>
          </a:p>
        </p:txBody>
      </p:sp>
      <p:pic>
        <p:nvPicPr>
          <p:cNvPr id="5" name="Immagine 4" descr="Immagine che contiene testo, Carattere, linea, diagramma&#10;&#10;Descrizione generata automaticamente">
            <a:extLst>
              <a:ext uri="{FF2B5EF4-FFF2-40B4-BE49-F238E27FC236}">
                <a16:creationId xmlns:a16="http://schemas.microsoft.com/office/drawing/2014/main" id="{E77AB566-0A6D-484D-E6AB-BA93684CBC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" y="2224676"/>
            <a:ext cx="5329646" cy="1110343"/>
          </a:xfrm>
          <a:prstGeom prst="rect">
            <a:avLst/>
          </a:prstGeom>
        </p:spPr>
      </p:pic>
      <p:pic>
        <p:nvPicPr>
          <p:cNvPr id="9" name="Immagine 8" descr="Immagine che contiene Carattere, testo, linea, diagramma&#10;&#10;Descrizione generata automaticamente">
            <a:extLst>
              <a:ext uri="{FF2B5EF4-FFF2-40B4-BE49-F238E27FC236}">
                <a16:creationId xmlns:a16="http://schemas.microsoft.com/office/drawing/2014/main" id="{2CE944A6-1544-D75D-4C8B-A5DEB7D2FC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280" y="3775551"/>
            <a:ext cx="1978977" cy="1110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0262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dirty="0"/>
              <a:t>Shifters (2)</a:t>
            </a:r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1212536"/>
            <a:ext cx="8818500" cy="53531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dirty="0"/>
              <a:t>An N-bit shifter can be built from N N:1 multiplexers</a:t>
            </a:r>
          </a:p>
          <a:p>
            <a:r>
              <a:rPr lang="en-GB" dirty="0"/>
              <a:t>Depending on the value of a log2(N)-bit shift amount control signal, the output receives the input shifted by 0 to N-1 bits</a:t>
            </a:r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1"/>
            <a:endParaRPr lang="en-GB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FC4C2B63-C72C-32FF-D6BF-E7D52F1970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5958" y="2174126"/>
            <a:ext cx="1873137" cy="4391565"/>
          </a:xfrm>
          <a:prstGeom prst="rect">
            <a:avLst/>
          </a:prstGeom>
        </p:spPr>
      </p:pic>
      <p:pic>
        <p:nvPicPr>
          <p:cNvPr id="7" name="Immagine 6" descr="Immagine che contiene diagramma, schizzo, linea, Piano&#10;&#10;Descrizione generata automaticamente">
            <a:extLst>
              <a:ext uri="{FF2B5EF4-FFF2-40B4-BE49-F238E27FC236}">
                <a16:creationId xmlns:a16="http://schemas.microsoft.com/office/drawing/2014/main" id="{6DA5F017-F0E7-42A2-5186-9E5D23C049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9037" y="2374453"/>
            <a:ext cx="1685834" cy="4128574"/>
          </a:xfrm>
          <a:prstGeom prst="rect">
            <a:avLst/>
          </a:prstGeom>
        </p:spPr>
      </p:pic>
      <p:pic>
        <p:nvPicPr>
          <p:cNvPr id="4" name="Immagine 3" descr="Immagine che contiene diagramma, testo, linea, Piano&#10;&#10;Descrizione generata automaticamente">
            <a:extLst>
              <a:ext uri="{FF2B5EF4-FFF2-40B4-BE49-F238E27FC236}">
                <a16:creationId xmlns:a16="http://schemas.microsoft.com/office/drawing/2014/main" id="{17C07484-BC00-C8D4-D80A-3493ED6954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0503" y="2316523"/>
            <a:ext cx="1873137" cy="4186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57520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dirty="0"/>
              <a:t>Rotators</a:t>
            </a:r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964029"/>
            <a:ext cx="8818500" cy="53531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dirty="0"/>
              <a:t>Rotator rotates (left or right) a number </a:t>
            </a:r>
            <a:r>
              <a:rPr lang="en-GB" b="1" dirty="0"/>
              <a:t>in a circle </a:t>
            </a:r>
            <a:r>
              <a:rPr lang="en-GB" dirty="0"/>
              <a:t>such that empty spots are filled with bits shifted off the other end</a:t>
            </a:r>
          </a:p>
          <a:p>
            <a:pPr lvl="1"/>
            <a:endParaRPr lang="en-GB" dirty="0"/>
          </a:p>
        </p:txBody>
      </p:sp>
      <p:pic>
        <p:nvPicPr>
          <p:cNvPr id="9" name="Immagine 8" descr="Immagine che contiene diagramma, testo, Piano, linea&#10;&#10;Descrizione generata automaticamente">
            <a:extLst>
              <a:ext uri="{FF2B5EF4-FFF2-40B4-BE49-F238E27FC236}">
                <a16:creationId xmlns:a16="http://schemas.microsoft.com/office/drawing/2014/main" id="{30F6908C-A0BA-F012-B9F8-22A473CDF7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3547" y="1668401"/>
            <a:ext cx="2376906" cy="4806052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E9754A7C-E7E9-B5AB-E61E-64F7665C3B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699" y="1826255"/>
            <a:ext cx="2379996" cy="4235878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C500CB39-9DD0-9EEE-9D7F-B14A6BE38C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5305" y="1750952"/>
            <a:ext cx="2289031" cy="4806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4637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 descr="Immagine che contiene testo, diagramma, Carattere, linea&#10;&#10;Descrizione generata automaticamente">
            <a:extLst>
              <a:ext uri="{FF2B5EF4-FFF2-40B4-BE49-F238E27FC236}">
                <a16:creationId xmlns:a16="http://schemas.microsoft.com/office/drawing/2014/main" id="{D7A96E4B-CB8A-13DC-6EDE-41CF3CC670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0768" y="3033396"/>
            <a:ext cx="5108640" cy="3573592"/>
          </a:xfrm>
          <a:prstGeom prst="rect">
            <a:avLst/>
          </a:prstGeom>
        </p:spPr>
      </p:pic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dirty="0"/>
              <a:t>Multiplier (1)</a:t>
            </a:r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1011058"/>
            <a:ext cx="8818500" cy="55959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dirty="0"/>
              <a:t>Multiplication of 1-bit numbers is equivalent to the AND operation</a:t>
            </a:r>
          </a:p>
          <a:p>
            <a:pPr lvl="0"/>
            <a:r>
              <a:rPr lang="en-GB" dirty="0"/>
              <a:t>A N×N multiplier produces a 2N-bit result</a:t>
            </a:r>
          </a:p>
          <a:p>
            <a:pPr lvl="1"/>
            <a:r>
              <a:rPr lang="en-GB" dirty="0"/>
              <a:t>partial product is the AND of a single multiplier bit (B</a:t>
            </a:r>
            <a:r>
              <a:rPr lang="en-GB" baseline="-25000" dirty="0"/>
              <a:t>3</a:t>
            </a:r>
            <a:r>
              <a:rPr lang="en-GB" dirty="0"/>
              <a:t>, B</a:t>
            </a:r>
            <a:r>
              <a:rPr lang="en-GB" baseline="-25000" dirty="0"/>
              <a:t>2</a:t>
            </a:r>
            <a:r>
              <a:rPr lang="en-GB" dirty="0"/>
              <a:t>,…) </a:t>
            </a:r>
            <a:br>
              <a:rPr lang="en-GB" dirty="0"/>
            </a:br>
            <a:r>
              <a:rPr lang="en-GB" dirty="0"/>
              <a:t>with the multiplicand bits (A</a:t>
            </a:r>
            <a:r>
              <a:rPr lang="en-GB" baseline="-25000" dirty="0"/>
              <a:t>3</a:t>
            </a:r>
            <a:r>
              <a:rPr lang="en-GB" dirty="0"/>
              <a:t>, A</a:t>
            </a:r>
            <a:r>
              <a:rPr lang="en-GB" baseline="-25000" dirty="0"/>
              <a:t>2</a:t>
            </a:r>
            <a:r>
              <a:rPr lang="en-GB" dirty="0"/>
              <a:t>,…)</a:t>
            </a:r>
          </a:p>
          <a:p>
            <a:pPr lvl="1"/>
            <a:r>
              <a:rPr lang="en-GB" dirty="0"/>
              <a:t>each partial products is added to the shifted next partial product</a:t>
            </a:r>
          </a:p>
          <a:p>
            <a:pPr lvl="2"/>
            <a:r>
              <a:rPr lang="en-GB" dirty="0"/>
              <a:t>B</a:t>
            </a:r>
            <a:r>
              <a:rPr lang="en-GB" baseline="-25000" dirty="0"/>
              <a:t>0</a:t>
            </a:r>
            <a:r>
              <a:rPr lang="en-GB" dirty="0"/>
              <a:t> AND (A</a:t>
            </a:r>
            <a:r>
              <a:rPr lang="en-GB" baseline="-25000" dirty="0"/>
              <a:t>3</a:t>
            </a:r>
            <a:r>
              <a:rPr lang="en-GB" dirty="0"/>
              <a:t>, A</a:t>
            </a:r>
            <a:r>
              <a:rPr lang="en-GB" baseline="-25000" dirty="0"/>
              <a:t>2</a:t>
            </a:r>
            <a:r>
              <a:rPr lang="en-GB" dirty="0"/>
              <a:t>, A</a:t>
            </a:r>
            <a:r>
              <a:rPr lang="en-GB" baseline="-25000" dirty="0"/>
              <a:t>1</a:t>
            </a:r>
            <a:r>
              <a:rPr lang="en-GB" dirty="0"/>
              <a:t>, A</a:t>
            </a:r>
            <a:r>
              <a:rPr lang="en-GB" baseline="-25000" dirty="0"/>
              <a:t>0</a:t>
            </a:r>
            <a:r>
              <a:rPr lang="en-GB" dirty="0"/>
              <a:t>) is added to B</a:t>
            </a:r>
            <a:r>
              <a:rPr lang="en-GB" baseline="-25000" dirty="0"/>
              <a:t>1</a:t>
            </a:r>
            <a:r>
              <a:rPr lang="en-GB" dirty="0"/>
              <a:t> AND (A</a:t>
            </a:r>
            <a:r>
              <a:rPr lang="en-GB" baseline="-25000" dirty="0"/>
              <a:t>3</a:t>
            </a:r>
            <a:r>
              <a:rPr lang="en-GB" dirty="0"/>
              <a:t>, A</a:t>
            </a:r>
            <a:r>
              <a:rPr lang="en-GB" baseline="-25000" dirty="0"/>
              <a:t>2</a:t>
            </a:r>
            <a:r>
              <a:rPr lang="en-GB" dirty="0"/>
              <a:t>, A</a:t>
            </a:r>
            <a:r>
              <a:rPr lang="en-GB" baseline="-25000" dirty="0"/>
              <a:t>1</a:t>
            </a:r>
            <a:r>
              <a:rPr lang="en-GB" dirty="0"/>
              <a:t>, A</a:t>
            </a:r>
            <a:r>
              <a:rPr lang="en-GB" baseline="-25000" dirty="0"/>
              <a:t>0</a:t>
            </a:r>
            <a:r>
              <a:rPr lang="en-GB" dirty="0"/>
              <a:t>)</a:t>
            </a:r>
          </a:p>
          <a:p>
            <a:r>
              <a:rPr lang="en-GB" dirty="0"/>
              <a:t>Considering an unsigned 4 × 4 multiplier</a:t>
            </a:r>
          </a:p>
          <a:p>
            <a:endParaRPr lang="en-GB" dirty="0"/>
          </a:p>
          <a:p>
            <a:pPr lvl="1"/>
            <a:endParaRPr lang="en-GB" sz="100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CD41EBE6-A258-51C0-433B-08ECB7B72E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0230" y="655994"/>
            <a:ext cx="931030" cy="1787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2203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>
          <a:extLst>
            <a:ext uri="{FF2B5EF4-FFF2-40B4-BE49-F238E27FC236}">
              <a16:creationId xmlns:a16="http://schemas.microsoft.com/office/drawing/2014/main" id="{3AAE5FA3-088A-8A75-9B96-BF6F574C40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diagramma, linea, Diagramma, Piano&#10;&#10;Descrizione generata automaticamente">
            <a:extLst>
              <a:ext uri="{FF2B5EF4-FFF2-40B4-BE49-F238E27FC236}">
                <a16:creationId xmlns:a16="http://schemas.microsoft.com/office/drawing/2014/main" id="{96B48C7F-5565-D4DB-1CF5-F24A6B37D1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7917" y="1253847"/>
            <a:ext cx="5792378" cy="5431038"/>
          </a:xfrm>
          <a:prstGeom prst="rect">
            <a:avLst/>
          </a:prstGeom>
        </p:spPr>
      </p:pic>
      <p:sp>
        <p:nvSpPr>
          <p:cNvPr id="83" name="Google Shape;83;p14">
            <a:extLst>
              <a:ext uri="{FF2B5EF4-FFF2-40B4-BE49-F238E27FC236}">
                <a16:creationId xmlns:a16="http://schemas.microsoft.com/office/drawing/2014/main" id="{ACF0DD39-82E2-E05B-EFCB-C7A015847BFF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dirty="0"/>
              <a:t>Multiplier (2)</a:t>
            </a:r>
          </a:p>
        </p:txBody>
      </p:sp>
      <p:sp>
        <p:nvSpPr>
          <p:cNvPr id="84" name="Google Shape;84;p14">
            <a:extLst>
              <a:ext uri="{FF2B5EF4-FFF2-40B4-BE49-F238E27FC236}">
                <a16:creationId xmlns:a16="http://schemas.microsoft.com/office/drawing/2014/main" id="{9AB10F62-21DC-1D59-1655-4310924CAC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62750" y="1011058"/>
            <a:ext cx="8818500" cy="55959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dirty="0"/>
              <a:t>Considering an unsigned 4 × 4 multiplier</a:t>
            </a:r>
          </a:p>
          <a:p>
            <a:endParaRPr lang="en-GB" dirty="0"/>
          </a:p>
          <a:p>
            <a:pPr lvl="1"/>
            <a:endParaRPr lang="en-GB" sz="100" dirty="0"/>
          </a:p>
          <a:p>
            <a:pPr lvl="1"/>
            <a:endParaRPr lang="en-GB" dirty="0"/>
          </a:p>
          <a:p>
            <a:pPr marL="590550" lvl="1" indent="0">
              <a:buNone/>
            </a:pPr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504841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>
          <a:extLst>
            <a:ext uri="{FF2B5EF4-FFF2-40B4-BE49-F238E27FC236}">
              <a16:creationId xmlns:a16="http://schemas.microsoft.com/office/drawing/2014/main" id="{CEB49CDD-9265-9F8E-F225-459CCEF6F8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 descr="Immagine che contiene testo, diagramma, linea, Carattere&#10;&#10;Descrizione generata automaticamente">
            <a:extLst>
              <a:ext uri="{FF2B5EF4-FFF2-40B4-BE49-F238E27FC236}">
                <a16:creationId xmlns:a16="http://schemas.microsoft.com/office/drawing/2014/main" id="{6A04FEB0-79DA-5129-DC1E-2FE67DFF26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7965" y="3603173"/>
            <a:ext cx="6528070" cy="2733776"/>
          </a:xfrm>
          <a:prstGeom prst="rect">
            <a:avLst/>
          </a:prstGeom>
        </p:spPr>
      </p:pic>
      <p:sp>
        <p:nvSpPr>
          <p:cNvPr id="83" name="Google Shape;83;p14">
            <a:extLst>
              <a:ext uri="{FF2B5EF4-FFF2-40B4-BE49-F238E27FC236}">
                <a16:creationId xmlns:a16="http://schemas.microsoft.com/office/drawing/2014/main" id="{B1AC7783-49FA-0BA4-D67B-11B98F77A8E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dirty="0"/>
              <a:t>Division (1)</a:t>
            </a:r>
          </a:p>
        </p:txBody>
      </p:sp>
      <p:sp>
        <p:nvSpPr>
          <p:cNvPr id="84" name="Google Shape;84;p14">
            <a:extLst>
              <a:ext uri="{FF2B5EF4-FFF2-40B4-BE49-F238E27FC236}">
                <a16:creationId xmlns:a16="http://schemas.microsoft.com/office/drawing/2014/main" id="{61C0E819-9EE2-017B-E4FC-36B26FBF69F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18710" y="1043734"/>
            <a:ext cx="8402776" cy="51188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dirty="0"/>
              <a:t>The most complex operation to perform among all the arithmetic operations</a:t>
            </a:r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1"/>
            <a:r>
              <a:rPr lang="en-GB" dirty="0"/>
              <a:t>the basic idea is the same as long division in decimal</a:t>
            </a:r>
          </a:p>
          <a:p>
            <a:pPr lvl="2"/>
            <a:r>
              <a:rPr lang="en-GB" dirty="0"/>
              <a:t>how many times the divisor can fit into sections of the dividend without exceeding it?</a:t>
            </a:r>
          </a:p>
          <a:p>
            <a:pPr lvl="2"/>
            <a:r>
              <a:rPr lang="en-GB" dirty="0"/>
              <a:t>each time it fits, we add a 1 to the quotient</a:t>
            </a:r>
          </a:p>
          <a:p>
            <a:pPr lvl="2"/>
            <a:r>
              <a:rPr lang="en-GB" dirty="0"/>
              <a:t>if it doesn’t fit, we add a 0</a:t>
            </a:r>
          </a:p>
          <a:p>
            <a:pPr lvl="1"/>
            <a:endParaRPr lang="en-GB" dirty="0"/>
          </a:p>
          <a:p>
            <a:pPr marL="590550" lvl="1" indent="0">
              <a:buNone/>
            </a:pPr>
            <a:endParaRPr lang="en-GB" dirty="0"/>
          </a:p>
          <a:p>
            <a:pPr marL="590550" lvl="1" indent="0">
              <a:buNone/>
            </a:pPr>
            <a:endParaRPr lang="en-GB" dirty="0"/>
          </a:p>
          <a:p>
            <a:pPr marL="590550" lvl="1" indent="0">
              <a:buNone/>
            </a:pPr>
            <a:endParaRPr lang="en-GB" dirty="0"/>
          </a:p>
          <a:p>
            <a:pPr marL="590550" lvl="1" indent="0">
              <a:buNone/>
            </a:pPr>
            <a:endParaRPr lang="en-GB" dirty="0"/>
          </a:p>
          <a:p>
            <a:pPr marL="590550" lvl="1" indent="0">
              <a:buNone/>
            </a:pPr>
            <a:endParaRPr lang="en-GB" dirty="0"/>
          </a:p>
          <a:p>
            <a:r>
              <a:rPr lang="en-GB" dirty="0"/>
              <a:t>This is the </a:t>
            </a:r>
            <a:r>
              <a:rPr lang="en-GB" b="1" dirty="0"/>
              <a:t>restoring division algorithm</a:t>
            </a:r>
          </a:p>
          <a:p>
            <a:pPr marL="120650" lvl="0" indent="0">
              <a:buNone/>
            </a:pPr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B6705CC6-E6D7-72BB-20B7-17632AC35D6D}"/>
              </a:ext>
            </a:extLst>
          </p:cNvPr>
          <p:cNvSpPr txBox="1"/>
          <p:nvPr/>
        </p:nvSpPr>
        <p:spPr>
          <a:xfrm>
            <a:off x="-161925" y="3171825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/>
          </a:p>
        </p:txBody>
      </p:sp>
      <p:pic>
        <p:nvPicPr>
          <p:cNvPr id="10" name="Immagine 9" descr="Immagine che contiene Carattere, simbolo, numero, Elementi grafici&#10;&#10;Descrizione generata automaticamente">
            <a:extLst>
              <a:ext uri="{FF2B5EF4-FFF2-40B4-BE49-F238E27FC236}">
                <a16:creationId xmlns:a16="http://schemas.microsoft.com/office/drawing/2014/main" id="{FD583E6F-FEAC-625D-2D04-7409E9025A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421" y="1499962"/>
            <a:ext cx="1099088" cy="508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5802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Multiplexer (mux)</a:t>
            </a:r>
            <a:endParaRPr dirty="0"/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1138396"/>
            <a:ext cx="8818500" cy="51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dirty="0"/>
              <a:t>A device that </a:t>
            </a:r>
            <a:r>
              <a:rPr lang="en-GB" b="1" dirty="0"/>
              <a:t>choose an output among several possible inputs</a:t>
            </a:r>
            <a:r>
              <a:rPr lang="en-GB" dirty="0"/>
              <a:t>, based on the value of a </a:t>
            </a:r>
            <a:r>
              <a:rPr lang="en-GB" b="1" dirty="0"/>
              <a:t>select signal</a:t>
            </a:r>
          </a:p>
          <a:p>
            <a:pPr lvl="0"/>
            <a:r>
              <a:rPr lang="en-GB" dirty="0"/>
              <a:t>A 2:1 multiplexer has two data inputs D and one output Y and a select signals S:</a:t>
            </a:r>
            <a:endParaRPr lang="en-GB" b="1" dirty="0"/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GB" dirty="0"/>
              <a:t>if S=0, Y=D</a:t>
            </a:r>
            <a:r>
              <a:rPr lang="en-GB" baseline="-25000" dirty="0"/>
              <a:t>0</a:t>
            </a:r>
            <a:endParaRPr lang="en-GB" dirty="0"/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GB" dirty="0"/>
              <a:t>if S=1, Y=D</a:t>
            </a:r>
            <a:r>
              <a:rPr lang="en-GB" baseline="-25000" dirty="0"/>
              <a:t>1</a:t>
            </a:r>
          </a:p>
        </p:txBody>
      </p:sp>
      <p:pic>
        <p:nvPicPr>
          <p:cNvPr id="3" name="Immagine 2" descr="Immagine che contiene linea, numero, diagramma, schermata&#10;&#10;Il contenuto generato dall'IA potrebbe non essere corretto.">
            <a:extLst>
              <a:ext uri="{FF2B5EF4-FFF2-40B4-BE49-F238E27FC236}">
                <a16:creationId xmlns:a16="http://schemas.microsoft.com/office/drawing/2014/main" id="{4356842A-C9FB-E788-7A34-650191AB47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794" y="4256010"/>
            <a:ext cx="2075087" cy="2081571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25FF07CB-563D-3506-736D-5623E27747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2600" y="2347002"/>
            <a:ext cx="1543164" cy="1515409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981F541D-ECC6-9ECE-A41D-30A1333A64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45973" y="4304032"/>
            <a:ext cx="4173197" cy="2081571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F73DFAE3-CA04-4F94-9C29-3F30725058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18359" y="4097123"/>
            <a:ext cx="1913130" cy="2495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71218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>
          <a:extLst>
            <a:ext uri="{FF2B5EF4-FFF2-40B4-BE49-F238E27FC236}">
              <a16:creationId xmlns:a16="http://schemas.microsoft.com/office/drawing/2014/main" id="{5CAD8C0A-E140-0581-8061-754DD2661C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>
            <a:extLst>
              <a:ext uri="{FF2B5EF4-FFF2-40B4-BE49-F238E27FC236}">
                <a16:creationId xmlns:a16="http://schemas.microsoft.com/office/drawing/2014/main" id="{298C3F7E-CDA2-0C83-78B0-710957B62E20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dirty="0"/>
              <a:t>Division (2)</a:t>
            </a:r>
          </a:p>
        </p:txBody>
      </p:sp>
      <p:sp>
        <p:nvSpPr>
          <p:cNvPr id="84" name="Google Shape;84;p14">
            <a:extLst>
              <a:ext uri="{FF2B5EF4-FFF2-40B4-BE49-F238E27FC236}">
                <a16:creationId xmlns:a16="http://schemas.microsoft.com/office/drawing/2014/main" id="{7E8A5145-6A1E-0117-A325-601132C6D9E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18710" y="1043733"/>
            <a:ext cx="8818500" cy="53531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3">
              <a:lnSpc>
                <a:spcPct val="100000"/>
              </a:lnSpc>
            </a:pPr>
            <a:endParaRPr lang="en-GB" sz="100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6BCA0CC4-60A5-9EFF-71A8-04EC7E6286BB}"/>
              </a:ext>
            </a:extLst>
          </p:cNvPr>
          <p:cNvSpPr txBox="1"/>
          <p:nvPr/>
        </p:nvSpPr>
        <p:spPr>
          <a:xfrm>
            <a:off x="-161925" y="3171825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/>
          </a:p>
        </p:txBody>
      </p:sp>
      <p:pic>
        <p:nvPicPr>
          <p:cNvPr id="20" name="Immagine 19" descr="Immagine che contiene testo, schermata, Carattere, numero&#10;&#10;Descrizione generata automaticamente">
            <a:extLst>
              <a:ext uri="{FF2B5EF4-FFF2-40B4-BE49-F238E27FC236}">
                <a16:creationId xmlns:a16="http://schemas.microsoft.com/office/drawing/2014/main" id="{01F4120E-11A1-81A7-BA7A-14628341E9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285" y="2949844"/>
            <a:ext cx="2204517" cy="3486923"/>
          </a:xfrm>
          <a:prstGeom prst="rect">
            <a:avLst/>
          </a:prstGeom>
        </p:spPr>
      </p:pic>
      <p:pic>
        <p:nvPicPr>
          <p:cNvPr id="4" name="Immagine 3" descr="Immagine che contiene testo, Carattere, calligrafia, bianco&#10;&#10;Descrizione generata automaticamente">
            <a:extLst>
              <a:ext uri="{FF2B5EF4-FFF2-40B4-BE49-F238E27FC236}">
                <a16:creationId xmlns:a16="http://schemas.microsoft.com/office/drawing/2014/main" id="{A28F80AE-5245-BB40-F2DE-3A13F64386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285" y="1043733"/>
            <a:ext cx="1155700" cy="1778000"/>
          </a:xfrm>
          <a:prstGeom prst="rect">
            <a:avLst/>
          </a:prstGeom>
        </p:spPr>
      </p:pic>
      <p:pic>
        <p:nvPicPr>
          <p:cNvPr id="6" name="Immagine 5" descr="Immagine che contiene diagramma, Piano, linea, testo&#10;&#10;Descrizione generata automaticamente">
            <a:extLst>
              <a:ext uri="{FF2B5EF4-FFF2-40B4-BE49-F238E27FC236}">
                <a16:creationId xmlns:a16="http://schemas.microsoft.com/office/drawing/2014/main" id="{3AEA53C5-4475-9FE5-A728-47EAA754E8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49254" y="120783"/>
            <a:ext cx="4798060" cy="6616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07172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magine 21" descr="Immagine che contiene testo, schermata, Carattere, linea&#10;&#10;Descrizione generata automaticamente">
            <a:extLst>
              <a:ext uri="{FF2B5EF4-FFF2-40B4-BE49-F238E27FC236}">
                <a16:creationId xmlns:a16="http://schemas.microsoft.com/office/drawing/2014/main" id="{200A37AF-BF46-27E3-7F49-D1E540B56F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679" y="900189"/>
            <a:ext cx="4567645" cy="1197788"/>
          </a:xfrm>
          <a:prstGeom prst="rect">
            <a:avLst/>
          </a:prstGeom>
        </p:spPr>
      </p:pic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dirty="0"/>
              <a:t>Floating-Point Addition (1)</a:t>
            </a:r>
          </a:p>
        </p:txBody>
      </p:sp>
      <p:pic>
        <p:nvPicPr>
          <p:cNvPr id="18" name="Immagine 17" descr="Immagine che contiene testo, schermata, Carattere, Parallelo&#10;&#10;Descrizione generata automaticamente">
            <a:extLst>
              <a:ext uri="{FF2B5EF4-FFF2-40B4-BE49-F238E27FC236}">
                <a16:creationId xmlns:a16="http://schemas.microsoft.com/office/drawing/2014/main" id="{55EF7131-5EA1-F2E8-8D77-5FFD851346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679" y="2163438"/>
            <a:ext cx="6906769" cy="4455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3746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dirty="0"/>
              <a:t>Floating-Point Addition (2)</a:t>
            </a:r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1083612"/>
            <a:ext cx="8818500" cy="53531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dirty="0"/>
              <a:t>Floating-point arithmetic is usually done in hardware to make it fast</a:t>
            </a:r>
          </a:p>
          <a:p>
            <a:pPr lvl="1"/>
            <a:r>
              <a:rPr lang="en-GB" b="1" dirty="0"/>
              <a:t>floating-point unit </a:t>
            </a:r>
            <a:r>
              <a:rPr lang="en-GB" dirty="0"/>
              <a:t>(FPU)</a:t>
            </a:r>
          </a:p>
          <a:p>
            <a:pPr lvl="1"/>
            <a:r>
              <a:rPr lang="en-GB" dirty="0"/>
              <a:t>typically, distinct from the </a:t>
            </a:r>
            <a:r>
              <a:rPr lang="en-GB" b="1" dirty="0"/>
              <a:t>central processing unit </a:t>
            </a:r>
            <a:r>
              <a:rPr lang="en-GB" dirty="0"/>
              <a:t>(CPU)</a:t>
            </a:r>
          </a:p>
          <a:p>
            <a:r>
              <a:rPr lang="en-GB" dirty="0"/>
              <a:t>The </a:t>
            </a:r>
            <a:r>
              <a:rPr lang="en-GB" b="1" dirty="0"/>
              <a:t>infamous floating-point division bug </a:t>
            </a:r>
            <a:r>
              <a:rPr lang="en-GB" dirty="0"/>
              <a:t>(1994)</a:t>
            </a:r>
          </a:p>
          <a:p>
            <a:pPr lvl="1"/>
            <a:r>
              <a:rPr lang="en-GB" dirty="0"/>
              <a:t>the processor returns incorrect binary floating point </a:t>
            </a:r>
            <a:br>
              <a:rPr lang="en-GB" dirty="0"/>
            </a:br>
            <a:r>
              <a:rPr lang="en-GB" dirty="0"/>
              <a:t>results when dividing certain pairs of high-precision </a:t>
            </a:r>
            <a:br>
              <a:rPr lang="en-GB" dirty="0"/>
            </a:br>
            <a:r>
              <a:rPr lang="en-GB" dirty="0"/>
              <a:t>numbers…</a:t>
            </a:r>
          </a:p>
          <a:p>
            <a:pPr lvl="1"/>
            <a:r>
              <a:rPr lang="en-GB" dirty="0"/>
              <a:t>missing values in a lookup table used by the FPU's division </a:t>
            </a:r>
            <a:br>
              <a:rPr lang="en-GB" dirty="0"/>
            </a:br>
            <a:r>
              <a:rPr lang="en-GB" dirty="0"/>
              <a:t>algorithm led to calculations acquiring small errors</a:t>
            </a:r>
          </a:p>
          <a:p>
            <a:pPr lvl="1"/>
            <a:r>
              <a:rPr lang="en-GB" dirty="0"/>
              <a:t>these errors only occur rarely producing small deviations </a:t>
            </a:r>
            <a:br>
              <a:rPr lang="en-GB" dirty="0"/>
            </a:br>
            <a:r>
              <a:rPr lang="en-GB" dirty="0"/>
              <a:t>from the correct output</a:t>
            </a:r>
          </a:p>
          <a:p>
            <a:pPr lvl="1"/>
            <a:r>
              <a:rPr lang="en-GB" dirty="0"/>
              <a:t>in certain circumstances the errors can occur frequently and lead to more significant deviations</a:t>
            </a:r>
          </a:p>
          <a:p>
            <a:pPr lvl="1"/>
            <a:r>
              <a:rPr lang="en-GB" b="1" dirty="0"/>
              <a:t>Byte magazine </a:t>
            </a:r>
            <a:r>
              <a:rPr lang="en-GB" dirty="0"/>
              <a:t>estimated that </a:t>
            </a:r>
            <a:r>
              <a:rPr lang="en-GB" b="1" dirty="0"/>
              <a:t>1 in 9 billion floating point divides with random parameters would produce inaccurate results</a:t>
            </a:r>
          </a:p>
          <a:p>
            <a:pPr lvl="1"/>
            <a:r>
              <a:rPr lang="en-GB" b="1" dirty="0"/>
              <a:t>December 1994</a:t>
            </a:r>
            <a:r>
              <a:rPr lang="en-GB" dirty="0"/>
              <a:t>, Intel recalled the defective processors in what was </a:t>
            </a:r>
            <a:r>
              <a:rPr lang="en-GB" b="1" dirty="0"/>
              <a:t>the first full recall of a computer chip</a:t>
            </a:r>
            <a:r>
              <a:rPr lang="en-GB" dirty="0"/>
              <a:t>: it cost $475 million</a:t>
            </a:r>
          </a:p>
          <a:p>
            <a:pPr lvl="1"/>
            <a:endParaRPr lang="en-GB" dirty="0"/>
          </a:p>
        </p:txBody>
      </p:sp>
      <p:pic>
        <p:nvPicPr>
          <p:cNvPr id="1026" name="Picture 2" descr="Pentium FDIV bug - Wikipedia">
            <a:extLst>
              <a:ext uri="{FF2B5EF4-FFF2-40B4-BE49-F238E27FC236}">
                <a16:creationId xmlns:a16="http://schemas.microsoft.com/office/drawing/2014/main" id="{8CFAFA34-A483-19A2-7AC8-3FE880C104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1650" y="1735351"/>
            <a:ext cx="2469600" cy="246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22344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dirty="0"/>
              <a:t>Wider multiplexer</a:t>
            </a:r>
            <a:endParaRPr dirty="0"/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1166816"/>
            <a:ext cx="8818500" cy="535336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dirty="0"/>
              <a:t>A 4:1 multiplexer has four data inputs and one output and </a:t>
            </a:r>
            <a:r>
              <a:rPr lang="en-GB" b="1" dirty="0"/>
              <a:t>two select signals</a:t>
            </a:r>
            <a:r>
              <a:rPr lang="en-GB" dirty="0"/>
              <a:t> are needed to choose among the four data inputs</a:t>
            </a:r>
          </a:p>
          <a:p>
            <a:pPr lvl="1"/>
            <a:r>
              <a:rPr lang="en-GB" dirty="0"/>
              <a:t>it can be built using sum-of-product logic, or multiple 2:1 multiplexers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r>
              <a:rPr lang="en-GB" dirty="0"/>
              <a:t>Wider multiplexers (8:1 and 16:1) can be built by expanding the method</a:t>
            </a:r>
          </a:p>
          <a:p>
            <a:pPr lvl="1"/>
            <a:r>
              <a:rPr lang="en-GB" dirty="0"/>
              <a:t>in general, </a:t>
            </a:r>
            <a:r>
              <a:rPr lang="en-GB" b="1" dirty="0"/>
              <a:t>a N:1 multiplexer needs log</a:t>
            </a:r>
            <a:r>
              <a:rPr lang="en-GB" b="1" baseline="-25000" dirty="0"/>
              <a:t>2</a:t>
            </a:r>
            <a:r>
              <a:rPr lang="en-GB" b="1" dirty="0"/>
              <a:t>N select lines</a:t>
            </a:r>
          </a:p>
          <a:p>
            <a:pPr marL="590550" lvl="1" indent="0">
              <a:buNone/>
            </a:pPr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5CCB7BDB-900E-1AD9-BF71-3EA94081CE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374" y="2628915"/>
            <a:ext cx="1670047" cy="2158841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DC745338-1EEA-B307-5F2B-A2EA3CA656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2320" y="2363604"/>
            <a:ext cx="2222701" cy="3345628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AF4EBD2D-F3B1-E2B1-71F4-2249F047B2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7201" y="2505893"/>
            <a:ext cx="2472972" cy="2562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9463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>
          <a:extLst>
            <a:ext uri="{FF2B5EF4-FFF2-40B4-BE49-F238E27FC236}">
              <a16:creationId xmlns:a16="http://schemas.microsoft.com/office/drawing/2014/main" id="{A0E3FD81-E03E-3AFB-D65F-612BF2109A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>
            <a:extLst>
              <a:ext uri="{FF2B5EF4-FFF2-40B4-BE49-F238E27FC236}">
                <a16:creationId xmlns:a16="http://schemas.microsoft.com/office/drawing/2014/main" id="{68AB61CA-9C27-CED6-F896-909F7846B57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dirty="0"/>
              <a:t>Multiplexer example</a:t>
            </a:r>
            <a:endParaRPr dirty="0"/>
          </a:p>
        </p:txBody>
      </p:sp>
      <p:sp>
        <p:nvSpPr>
          <p:cNvPr id="84" name="Google Shape;84;p14">
            <a:extLst>
              <a:ext uri="{FF2B5EF4-FFF2-40B4-BE49-F238E27FC236}">
                <a16:creationId xmlns:a16="http://schemas.microsoft.com/office/drawing/2014/main" id="{28D402CD-64BB-3893-E03C-309CFCD47FC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62750" y="1166816"/>
            <a:ext cx="8818500" cy="535336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noProof="0" dirty="0"/>
              <a:t>A multiplexer is like a </a:t>
            </a:r>
            <a:r>
              <a:rPr lang="en-GB" b="1" noProof="0" dirty="0"/>
              <a:t>data router</a:t>
            </a:r>
            <a:r>
              <a:rPr lang="en-GB" noProof="0" dirty="0"/>
              <a:t>: connects only one input at a time, </a:t>
            </a:r>
            <a:r>
              <a:rPr lang="en-GB" b="1" noProof="0" dirty="0"/>
              <a:t>allowing different data sources to share the same output line efficiently</a:t>
            </a:r>
          </a:p>
          <a:p>
            <a:pPr lvl="0"/>
            <a:endParaRPr lang="en-GB" b="1" dirty="0"/>
          </a:p>
          <a:p>
            <a:r>
              <a:rPr lang="en-GB" noProof="0" dirty="0"/>
              <a:t>This makes it possible to </a:t>
            </a:r>
            <a:r>
              <a:rPr lang="en-GB" b="1" noProof="0" dirty="0"/>
              <a:t>handle many inputs in a controlled, sequential way </a:t>
            </a:r>
            <a:r>
              <a:rPr lang="en-GB" noProof="0" dirty="0"/>
              <a:t>without needing separate circuits for each one</a:t>
            </a:r>
          </a:p>
          <a:p>
            <a:pPr lvl="0"/>
            <a:endParaRPr lang="en-GB" noProof="0" dirty="0"/>
          </a:p>
          <a:p>
            <a:pPr lvl="0"/>
            <a:endParaRPr lang="en-GB" noProof="0" dirty="0"/>
          </a:p>
          <a:p>
            <a:pPr lvl="0"/>
            <a:endParaRPr lang="en-GB" noProof="0" dirty="0"/>
          </a:p>
          <a:p>
            <a:pPr lvl="0"/>
            <a:endParaRPr lang="en-GB" noProof="0" dirty="0"/>
          </a:p>
          <a:p>
            <a:pPr lvl="0"/>
            <a:endParaRPr lang="en-GB" noProof="0" dirty="0"/>
          </a:p>
          <a:p>
            <a:pPr lvl="0"/>
            <a:endParaRPr lang="en-GB" noProof="0" dirty="0"/>
          </a:p>
          <a:p>
            <a:pPr lvl="0"/>
            <a:endParaRPr lang="en-GB" noProof="0" dirty="0"/>
          </a:p>
          <a:p>
            <a:pPr lvl="0"/>
            <a:endParaRPr lang="en-GB" noProof="0" dirty="0"/>
          </a:p>
          <a:p>
            <a:pPr lvl="0"/>
            <a:endParaRPr lang="en-GB" noProof="0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02E482B7-7023-A9A0-7A6D-C74E62A90A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793" y="2913200"/>
            <a:ext cx="7172413" cy="3545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7763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dirty="0"/>
              <a:t>Multiplexer Logic (1)</a:t>
            </a:r>
            <a:endParaRPr dirty="0"/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311699" y="1196064"/>
            <a:ext cx="8622235" cy="539014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dirty="0"/>
              <a:t>Multiplexers can be used as </a:t>
            </a:r>
            <a:r>
              <a:rPr lang="en-GB" b="1" dirty="0"/>
              <a:t>lookup tables </a:t>
            </a:r>
            <a:r>
              <a:rPr lang="en-GB" dirty="0"/>
              <a:t>to </a:t>
            </a:r>
            <a:r>
              <a:rPr lang="en-GB" b="1" dirty="0"/>
              <a:t>perform logic functions</a:t>
            </a:r>
          </a:p>
          <a:p>
            <a:r>
              <a:rPr lang="en-GB" dirty="0"/>
              <a:t>For example, we can implement a two-input AND gate: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pPr marL="120650" indent="0">
              <a:buNone/>
            </a:pPr>
            <a:endParaRPr lang="en-GB" dirty="0"/>
          </a:p>
          <a:p>
            <a:endParaRPr lang="en-GB" sz="600" dirty="0"/>
          </a:p>
          <a:p>
            <a:endParaRPr lang="en-GB" dirty="0"/>
          </a:p>
          <a:p>
            <a:endParaRPr lang="en-GB" dirty="0"/>
          </a:p>
          <a:p>
            <a:pPr lvl="1">
              <a:spcBef>
                <a:spcPts val="0"/>
              </a:spcBef>
            </a:pPr>
            <a:r>
              <a:rPr lang="en-GB" dirty="0"/>
              <a:t>A and B serve as select lines</a:t>
            </a:r>
          </a:p>
          <a:p>
            <a:pPr lvl="1">
              <a:spcBef>
                <a:spcPts val="0"/>
              </a:spcBef>
            </a:pPr>
            <a:r>
              <a:rPr lang="en-GB" dirty="0"/>
              <a:t>inputs are connected to 0 or 1, </a:t>
            </a:r>
            <a:r>
              <a:rPr lang="en-GB" b="1" dirty="0"/>
              <a:t>according to the truth table</a:t>
            </a:r>
          </a:p>
          <a:p>
            <a:pPr lvl="1">
              <a:spcBef>
                <a:spcPts val="0"/>
              </a:spcBef>
            </a:pPr>
            <a:r>
              <a:rPr lang="en-GB" dirty="0"/>
              <a:t>changing the data inputs, the multiplexer </a:t>
            </a:r>
            <a:r>
              <a:rPr lang="en-GB" b="1" dirty="0"/>
              <a:t>can be  reprogrammed</a:t>
            </a:r>
            <a:r>
              <a:rPr lang="en-GB" dirty="0"/>
              <a:t> to perform a different function</a:t>
            </a:r>
          </a:p>
          <a:p>
            <a:pPr marL="120650" indent="0">
              <a:buNone/>
            </a:pPr>
            <a:endParaRPr lang="en-GB" sz="1050" dirty="0"/>
          </a:p>
          <a:p>
            <a:r>
              <a:rPr lang="en-GB" dirty="0"/>
              <a:t>In general, a </a:t>
            </a:r>
            <a:r>
              <a:rPr lang="en-GB" b="1" dirty="0"/>
              <a:t>2</a:t>
            </a:r>
            <a:r>
              <a:rPr lang="en-GB" b="1" baseline="30000" dirty="0"/>
              <a:t>N</a:t>
            </a:r>
            <a:r>
              <a:rPr lang="en-GB" b="1" dirty="0"/>
              <a:t>-input multiplexer can be programmed to perform any N-input logic function </a:t>
            </a:r>
            <a:r>
              <a:rPr lang="en-GB" dirty="0"/>
              <a:t>by applying 0 and 1 to the appropriate data inputs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5A15D9C5-5AC4-FCF8-2BB7-7A0BBD8BFF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972" y="1897321"/>
            <a:ext cx="5446775" cy="2192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6962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>
          <a:extLst>
            <a:ext uri="{FF2B5EF4-FFF2-40B4-BE49-F238E27FC236}">
              <a16:creationId xmlns:a16="http://schemas.microsoft.com/office/drawing/2014/main" id="{4E3B7997-5BC3-A5E3-4429-DF221ABFA1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>
            <a:extLst>
              <a:ext uri="{FF2B5EF4-FFF2-40B4-BE49-F238E27FC236}">
                <a16:creationId xmlns:a16="http://schemas.microsoft.com/office/drawing/2014/main" id="{1A0D1C38-47AE-6DE2-C912-88FC75A3F45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dirty="0"/>
              <a:t>Multiplexer Logic (2)</a:t>
            </a:r>
            <a:endParaRPr dirty="0"/>
          </a:p>
        </p:txBody>
      </p:sp>
      <p:sp>
        <p:nvSpPr>
          <p:cNvPr id="84" name="Google Shape;84;p14">
            <a:extLst>
              <a:ext uri="{FF2B5EF4-FFF2-40B4-BE49-F238E27FC236}">
                <a16:creationId xmlns:a16="http://schemas.microsoft.com/office/drawing/2014/main" id="{543F0AF7-47A3-F2DC-AE9B-1938C58461A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62750" y="1060140"/>
            <a:ext cx="8165704" cy="539014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dirty="0"/>
              <a:t>We can </a:t>
            </a:r>
            <a:r>
              <a:rPr lang="en-GB" b="1" dirty="0"/>
              <a:t>cut the multiplexer size in half</a:t>
            </a:r>
            <a:r>
              <a:rPr lang="en-GB" dirty="0"/>
              <a:t>, using only a 2</a:t>
            </a:r>
            <a:r>
              <a:rPr lang="en-GB" baseline="30000" dirty="0"/>
              <a:t>N–1 </a:t>
            </a:r>
            <a:r>
              <a:rPr lang="en-GB" dirty="0"/>
              <a:t>input multiplexer to perform any N-input logic function</a:t>
            </a:r>
          </a:p>
          <a:p>
            <a:r>
              <a:rPr lang="en-GB" dirty="0"/>
              <a:t>Provide </a:t>
            </a:r>
            <a:r>
              <a:rPr lang="en-GB" b="1" dirty="0"/>
              <a:t>one of the literals to the multiplexer inputs</a:t>
            </a:r>
            <a:r>
              <a:rPr lang="en-GB" dirty="0"/>
              <a:t>:</a:t>
            </a:r>
          </a:p>
        </p:txBody>
      </p:sp>
      <p:pic>
        <p:nvPicPr>
          <p:cNvPr id="4" name="Immagine 3" descr="Immagine che contiene diagramma, Piano, linea, Disegno tecnico&#10;&#10;Il contenuto generato dall'IA potrebbe non essere corretto.">
            <a:extLst>
              <a:ext uri="{FF2B5EF4-FFF2-40B4-BE49-F238E27FC236}">
                <a16:creationId xmlns:a16="http://schemas.microsoft.com/office/drawing/2014/main" id="{5E92DA5A-08A3-DACD-85AB-E980967A13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691" y="2160742"/>
            <a:ext cx="6722076" cy="2041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8562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dirty="0"/>
              <a:t>Multiplexer Logic (3)</a:t>
            </a:r>
            <a:endParaRPr dirty="0"/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1043733"/>
            <a:ext cx="8818500" cy="51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dirty="0"/>
              <a:t>As an example, implement the following function </a:t>
            </a:r>
          </a:p>
          <a:p>
            <a:pPr lvl="1"/>
            <a:r>
              <a:rPr lang="en-GB" dirty="0"/>
              <a:t>using a 8:1 multiplexer: </a:t>
            </a:r>
          </a:p>
          <a:p>
            <a:pPr lvl="1"/>
            <a:endParaRPr lang="en-GB" dirty="0"/>
          </a:p>
          <a:p>
            <a:pPr lvl="1"/>
            <a:endParaRPr lang="en-GB" sz="2800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marL="590550" lvl="1" indent="0">
              <a:buNone/>
            </a:pPr>
            <a:endParaRPr lang="en-GB" sz="200" dirty="0"/>
          </a:p>
          <a:p>
            <a:pPr lvl="1"/>
            <a:r>
              <a:rPr lang="en-GB" dirty="0"/>
              <a:t>and a 4:1 multiplexer:</a:t>
            </a:r>
          </a:p>
          <a:p>
            <a:pPr marL="120650" lvl="0" indent="0">
              <a:buNone/>
            </a:pPr>
            <a:endParaRPr lang="en-GB" dirty="0"/>
          </a:p>
          <a:p>
            <a:pPr lvl="1"/>
            <a:endParaRPr lang="en-GB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1911FE8B-C111-7939-81AA-A55A6F1F1A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1169" y="1135248"/>
            <a:ext cx="2239062" cy="276427"/>
          </a:xfrm>
          <a:prstGeom prst="rect">
            <a:avLst/>
          </a:prstGeom>
        </p:spPr>
      </p:pic>
      <p:pic>
        <p:nvPicPr>
          <p:cNvPr id="6" name="Immagine 5" descr="Immagine che contiene testo, diagramma, linea, Diagramma&#10;&#10;Il contenuto generato dall'IA potrebbe non essere corretto.">
            <a:extLst>
              <a:ext uri="{FF2B5EF4-FFF2-40B4-BE49-F238E27FC236}">
                <a16:creationId xmlns:a16="http://schemas.microsoft.com/office/drawing/2014/main" id="{BD1086A2-366D-CEE1-37C3-FBB281C426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4137" y="1761628"/>
            <a:ext cx="4462902" cy="2162790"/>
          </a:xfrm>
          <a:prstGeom prst="rect">
            <a:avLst/>
          </a:prstGeom>
        </p:spPr>
      </p:pic>
      <p:pic>
        <p:nvPicPr>
          <p:cNvPr id="9" name="Immagine 8" descr="Immagine che contiene diagramma, Piano, linea, Disegno tecnico&#10;&#10;Il contenuto generato dall'IA potrebbe non essere corretto.">
            <a:extLst>
              <a:ext uri="{FF2B5EF4-FFF2-40B4-BE49-F238E27FC236}">
                <a16:creationId xmlns:a16="http://schemas.microsoft.com/office/drawing/2014/main" id="{97E7C0C9-29C4-6B01-C3AF-863FC58F5F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4137" y="4524466"/>
            <a:ext cx="5673862" cy="2060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654878"/>
      </p:ext>
    </p:extLst>
  </p:cSld>
  <p:clrMapOvr>
    <a:masterClrMapping/>
  </p:clrMapOvr>
</p:sld>
</file>

<file path=ppt/theme/theme1.xml><?xml version="1.0" encoding="utf-8"?>
<a:theme xmlns:a="http://schemas.openxmlformats.org/drawingml/2006/main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607D8B"/>
      </a:accent3>
      <a:accent4>
        <a:srgbClr val="78909C"/>
      </a:accent4>
      <a:accent5>
        <a:srgbClr val="57BB8A"/>
      </a:accent5>
      <a:accent6>
        <a:srgbClr val="DCE755"/>
      </a:accent6>
      <a:hlink>
        <a:srgbClr val="57BB8A"/>
      </a:hlink>
      <a:folHlink>
        <a:srgbClr val="57BB8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e9b5433c-2372-4cb7-8bab-09518096b29b" xsi:nil="true"/>
    <lcf76f155ced4ddcb4097134ff3c332f xmlns="3bd0d43f-5e5b-43cd-b6fc-691bd77672c6">
      <Terms xmlns="http://schemas.microsoft.com/office/infopath/2007/PartnerControls"/>
    </lcf76f155ced4ddcb4097134ff3c332f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B8FA822B18A0634FB7342CF29752587A" ma:contentTypeVersion="12" ma:contentTypeDescription="Creare un nuovo documento." ma:contentTypeScope="" ma:versionID="4c8b1e8002f5a6c880c83187af115cef">
  <xsd:schema xmlns:xsd="http://www.w3.org/2001/XMLSchema" xmlns:xs="http://www.w3.org/2001/XMLSchema" xmlns:p="http://schemas.microsoft.com/office/2006/metadata/properties" xmlns:ns2="3bd0d43f-5e5b-43cd-b6fc-691bd77672c6" xmlns:ns3="e9b5433c-2372-4cb7-8bab-09518096b29b" targetNamespace="http://schemas.microsoft.com/office/2006/metadata/properties" ma:root="true" ma:fieldsID="618b708abf3b656f834d84e193700042" ns2:_="" ns3:_="">
    <xsd:import namespace="3bd0d43f-5e5b-43cd-b6fc-691bd77672c6"/>
    <xsd:import namespace="e9b5433c-2372-4cb7-8bab-09518096b29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bd0d43f-5e5b-43cd-b6fc-691bd77672c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Tag immagine" ma:readOnly="false" ma:fieldId="{5cf76f15-5ced-4ddc-b409-7134ff3c332f}" ma:taxonomyMulti="true" ma:sspId="b3f316dc-fb4b-4146-8b22-f4ef2efe4b04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9b5433c-2372-4cb7-8bab-09518096b29b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ac4bbe8c-9a55-4d5f-b385-d948ddfe6c4d}" ma:internalName="TaxCatchAll" ma:showField="CatchAllData" ma:web="e9b5433c-2372-4cb7-8bab-09518096b29b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D75F138-694C-4C42-9003-1D4F4142419F}">
  <ds:schemaRefs>
    <ds:schemaRef ds:uri="http://www.w3.org/XML/1998/namespace"/>
    <ds:schemaRef ds:uri="http://purl.org/dc/dcmitype/"/>
    <ds:schemaRef ds:uri="3bd0d43f-5e5b-43cd-b6fc-691bd77672c6"/>
    <ds:schemaRef ds:uri="e9b5433c-2372-4cb7-8bab-09518096b29b"/>
    <ds:schemaRef ds:uri="http://purl.org/dc/elements/1.1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schemas.microsoft.com/office/2006/metadata/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BD941781-79CC-446D-AA41-6E43F8EB238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bd0d43f-5e5b-43cd-b6fc-691bd77672c6"/>
    <ds:schemaRef ds:uri="e9b5433c-2372-4cb7-8bab-09518096b29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12F0B2C-1E84-4CF5-BAD8-84ECD975225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29028</TotalTime>
  <Words>2829</Words>
  <Application>Microsoft Macintosh PowerPoint</Application>
  <PresentationFormat>Presentazione su schermo (4:3)</PresentationFormat>
  <Paragraphs>405</Paragraphs>
  <Slides>42</Slides>
  <Notes>41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42</vt:i4>
      </vt:variant>
    </vt:vector>
  </HeadingPairs>
  <TitlesOfParts>
    <vt:vector size="47" baseType="lpstr">
      <vt:lpstr>Economica</vt:lpstr>
      <vt:lpstr>Arial</vt:lpstr>
      <vt:lpstr>Helvetica</vt:lpstr>
      <vt:lpstr>Open Sans</vt:lpstr>
      <vt:lpstr>Luxe</vt:lpstr>
      <vt:lpstr>Combinational  Building  Blocks</vt:lpstr>
      <vt:lpstr>Index</vt:lpstr>
      <vt:lpstr>Building Block Definition</vt:lpstr>
      <vt:lpstr>Multiplexer (mux)</vt:lpstr>
      <vt:lpstr>Wider multiplexer</vt:lpstr>
      <vt:lpstr>Multiplexer example</vt:lpstr>
      <vt:lpstr>Multiplexer Logic (1)</vt:lpstr>
      <vt:lpstr>Multiplexer Logic (2)</vt:lpstr>
      <vt:lpstr>Multiplexer Logic (3)</vt:lpstr>
      <vt:lpstr>Multiplexer VHDL (1)</vt:lpstr>
      <vt:lpstr>Multiplexer VHDL (2)</vt:lpstr>
      <vt:lpstr>Multiplexer VHDL (3)</vt:lpstr>
      <vt:lpstr>Decoder</vt:lpstr>
      <vt:lpstr>Decoder VHDL</vt:lpstr>
      <vt:lpstr>Decoder example</vt:lpstr>
      <vt:lpstr>Decoder Logic</vt:lpstr>
      <vt:lpstr>Half and Full Adders</vt:lpstr>
      <vt:lpstr>Carry Propagate Adder</vt:lpstr>
      <vt:lpstr>Carry-Lookahead Adder (1)</vt:lpstr>
      <vt:lpstr>Carry-Lookahead Adder (2)</vt:lpstr>
      <vt:lpstr>Carry-Lookahead Adder (2)</vt:lpstr>
      <vt:lpstr>Carry-Lookahead Adder (3)</vt:lpstr>
      <vt:lpstr>Carry-Lookahead Adder (4)</vt:lpstr>
      <vt:lpstr>Carry-Lookahead Adder delay</vt:lpstr>
      <vt:lpstr>Ripple-Carry Adder vs Carry-Lookahead Adder </vt:lpstr>
      <vt:lpstr>CPA VHDL</vt:lpstr>
      <vt:lpstr>Subtractor</vt:lpstr>
      <vt:lpstr>Comparators (1)</vt:lpstr>
      <vt:lpstr>Comparators (2)</vt:lpstr>
      <vt:lpstr>Arithmetic/Logical Unit (1)</vt:lpstr>
      <vt:lpstr>Arithmetic/Logical Unit (2)</vt:lpstr>
      <vt:lpstr>Arithmetic/Logical Unit (3)</vt:lpstr>
      <vt:lpstr>Arithmetic/Logical Unit (4)</vt:lpstr>
      <vt:lpstr>Shifters (1)</vt:lpstr>
      <vt:lpstr>Shifters (2)</vt:lpstr>
      <vt:lpstr>Rotators</vt:lpstr>
      <vt:lpstr>Multiplier (1)</vt:lpstr>
      <vt:lpstr>Multiplier (2)</vt:lpstr>
      <vt:lpstr>Division (1)</vt:lpstr>
      <vt:lpstr>Division (2)</vt:lpstr>
      <vt:lpstr>Floating-Point Addition (1)</vt:lpstr>
      <vt:lpstr>Floating-Point Addition (2)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Digital Abstraction</dc:title>
  <dc:subject/>
  <dc:creator/>
  <cp:keywords/>
  <dc:description/>
  <cp:lastModifiedBy>Riccardo Berta</cp:lastModifiedBy>
  <cp:revision>52</cp:revision>
  <dcterms:modified xsi:type="dcterms:W3CDTF">2025-11-09T11:01:20Z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0x010100B8FA822B18A0634FB7342CF29752587A</vt:lpwstr>
  </property>
</Properties>
</file>